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2" r:id="rId2"/>
    <p:sldMasterId id="2147483676" r:id="rId3"/>
    <p:sldMasterId id="2147483704" r:id="rId4"/>
    <p:sldMasterId id="2147483718" r:id="rId5"/>
  </p:sldMasterIdLst>
  <p:notesMasterIdLst>
    <p:notesMasterId r:id="rId14"/>
  </p:notesMasterIdLst>
  <p:handoutMasterIdLst>
    <p:handoutMasterId r:id="rId15"/>
  </p:handoutMasterIdLst>
  <p:sldIdLst>
    <p:sldId id="300" r:id="rId6"/>
    <p:sldId id="301" r:id="rId7"/>
    <p:sldId id="304" r:id="rId8"/>
    <p:sldId id="302" r:id="rId9"/>
    <p:sldId id="303" r:id="rId10"/>
    <p:sldId id="307" r:id="rId11"/>
    <p:sldId id="306" r:id="rId12"/>
    <p:sldId id="308" r:id="rId13"/>
  </p:sldIdLst>
  <p:sldSz cx="12192000" cy="6858000"/>
  <p:notesSz cx="6858000" cy="9144000"/>
  <p:embeddedFontLst>
    <p:embeddedFont>
      <p:font typeface="汉仪国强行书W" panose="02010600030101010101" charset="-122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FZXiaoBiaoSong-B05S" panose="02000000000000000000" pitchFamily="2" charset="-122"/>
      <p:regular r:id="rId21"/>
    </p:embeddedFont>
    <p:embeddedFont>
      <p:font typeface="方正小标宋简体" panose="02000000000000000000" pitchFamily="2" charset="-122"/>
      <p:regular r:id="rId22"/>
    </p:embeddedFont>
    <p:embeddedFont>
      <p:font typeface="微软雅黑" panose="020B0503020204020204" pitchFamily="34" charset="-122"/>
      <p:regular r:id="rId23"/>
      <p:bold r:id="rId24"/>
    </p:embeddedFont>
  </p:embeddedFontLst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1C1E"/>
    <a:srgbClr val="C711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30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02" y="9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font" Target="fonts/font3.fntdata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6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font" Target="fonts/font2.fntdata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9.fntdata"/><Relationship Id="rId5" Type="http://schemas.openxmlformats.org/officeDocument/2006/relationships/slideMaster" Target="slideMasters/slideMaster5.xml"/><Relationship Id="rId15" Type="http://schemas.openxmlformats.org/officeDocument/2006/relationships/handoutMaster" Target="handoutMasters/handoutMaster1.xml"/><Relationship Id="rId23" Type="http://schemas.openxmlformats.org/officeDocument/2006/relationships/font" Target="fonts/font8.fntdata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font" Target="fonts/font4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7.fntdata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2023/5/12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fld id="{F0489A6B-A500-402D-89F5-31943DCDC0C9}" type="datetimeFigureOut">
              <a:rPr lang="zh-CN" altLang="en-US" smtClean="0"/>
              <a:t>2023/5/12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fld id="{5223A849-A376-45ED-B5A4-D824F2E2307E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思源黑体 CN Light" panose="020B0300000000000000" pitchFamily="34" charset="-122"/>
        <a:ea typeface="思源黑体 CN Light" panose="020B0300000000000000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思源黑体 CN Light" panose="020B0300000000000000" pitchFamily="34" charset="-122"/>
        <a:ea typeface="思源黑体 CN Light" panose="020B0300000000000000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思源黑体 CN Light" panose="020B0300000000000000" pitchFamily="34" charset="-122"/>
        <a:ea typeface="思源黑体 CN Light" panose="020B0300000000000000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思源黑体 CN Light" panose="020B0300000000000000" pitchFamily="34" charset="-122"/>
        <a:ea typeface="思源黑体 CN Light" panose="020B0300000000000000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思源黑体 CN Light" panose="020B0300000000000000" pitchFamily="34" charset="-122"/>
        <a:ea typeface="思源黑体 CN Light" panose="020B0300000000000000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830994-0F83-DF41-A57E-41AF751F9E7E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830994-0F83-DF41-A57E-41AF751F9E7E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830994-0F83-DF41-A57E-41AF751F9E7E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82004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830994-0F83-DF41-A57E-41AF751F9E7E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830994-0F83-DF41-A57E-41AF751F9E7E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830994-0F83-DF41-A57E-41AF751F9E7E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830994-0F83-DF41-A57E-41AF751F9E7E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830994-0F83-DF41-A57E-41AF751F9E7E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27420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12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12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12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12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12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12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12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12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12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Layouts/_rels/slideLayout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12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76DC7-87F1-4E01-92F4-180029E7A1D8}" type="datetimeFigureOut">
              <a:rPr lang="zh-CN" altLang="en-US" smtClean="0"/>
              <a:t>2023/5/12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C162-332A-4992-B0ED-B51DF1ECFFF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76DC7-87F1-4E01-92F4-180029E7A1D8}" type="datetimeFigureOut">
              <a:rPr lang="zh-CN" altLang="en-US" smtClean="0"/>
              <a:t>2023/5/12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C162-332A-4992-B0ED-B51DF1ECFFF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76DC7-87F1-4E01-92F4-180029E7A1D8}" type="datetimeFigureOut">
              <a:rPr lang="zh-CN" altLang="en-US" smtClean="0"/>
              <a:t>2023/5/12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C162-332A-4992-B0ED-B51DF1ECFFF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8" name="组合 17"/>
          <p:cNvGrpSpPr/>
          <p:nvPr userDrawn="1"/>
        </p:nvGrpSpPr>
        <p:grpSpPr>
          <a:xfrm>
            <a:off x="-177672" y="-48956"/>
            <a:ext cx="12369583" cy="6906957"/>
            <a:chOff x="-133254" y="-36718"/>
            <a:chExt cx="9277187" cy="5216871"/>
          </a:xfrm>
        </p:grpSpPr>
        <p:pic>
          <p:nvPicPr>
            <p:cNvPr id="3" name="图片 2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133254" y="-36718"/>
              <a:ext cx="9277187" cy="5216871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314069" y="2333101"/>
              <a:ext cx="6415390" cy="412464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3606831" y="2863738"/>
              <a:ext cx="1795367" cy="368507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Marke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65689" y="3454962"/>
              <a:ext cx="2477649" cy="208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2488977" y="1656873"/>
              <a:ext cx="4087669" cy="567394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 userDrawn="1"/>
          </p:nvPicPr>
          <p:blipFill>
            <a:blip r:embed="rId9"/>
            <a:stretch>
              <a:fillRect/>
            </a:stretch>
          </p:blipFill>
          <p:spPr>
            <a:xfrm>
              <a:off x="2705481" y="561355"/>
              <a:ext cx="3575754" cy="673310"/>
            </a:xfrm>
            <a:prstGeom prst="rect">
              <a:avLst/>
            </a:prstGeom>
          </p:spPr>
        </p:pic>
      </p:grp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10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encilSketc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53848" y="344327"/>
            <a:ext cx="1483105" cy="839493"/>
          </a:xfrm>
          <a:prstGeom prst="rect">
            <a:avLst/>
          </a:prstGeom>
        </p:spPr>
      </p:pic>
      <p:grpSp>
        <p:nvGrpSpPr>
          <p:cNvPr id="12" name="组合 11"/>
          <p:cNvGrpSpPr/>
          <p:nvPr userDrawn="1"/>
        </p:nvGrpSpPr>
        <p:grpSpPr>
          <a:xfrm>
            <a:off x="493769" y="203083"/>
            <a:ext cx="2106507" cy="951653"/>
            <a:chOff x="239887" y="172132"/>
            <a:chExt cx="1579880" cy="713740"/>
          </a:xfrm>
        </p:grpSpPr>
        <p:pic>
          <p:nvPicPr>
            <p:cNvPr id="13" name="图片 12" descr="团徽团旗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39887" y="172132"/>
              <a:ext cx="699770" cy="713740"/>
            </a:xfrm>
            <a:prstGeom prst="rect">
              <a:avLst/>
            </a:prstGeom>
          </p:spPr>
        </p:pic>
        <p:pic>
          <p:nvPicPr>
            <p:cNvPr id="14" name="图片 13" descr="正常标志正形"/>
            <p:cNvPicPr>
              <a:picLocks noChangeAspect="1"/>
            </p:cNvPicPr>
            <p:nvPr/>
          </p:nvPicPr>
          <p:blipFill>
            <a:blip r:embed="rId13">
              <a:biLevel thresh="25000"/>
            </a:blip>
            <a:stretch>
              <a:fillRect/>
            </a:stretch>
          </p:blipFill>
          <p:spPr>
            <a:xfrm>
              <a:off x="1119997" y="186102"/>
              <a:ext cx="699770" cy="69977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8" name="组合 17"/>
          <p:cNvGrpSpPr/>
          <p:nvPr userDrawn="1"/>
        </p:nvGrpSpPr>
        <p:grpSpPr>
          <a:xfrm>
            <a:off x="-177672" y="-48956"/>
            <a:ext cx="12369583" cy="6906957"/>
            <a:chOff x="-133254" y="-36718"/>
            <a:chExt cx="9277187" cy="5216871"/>
          </a:xfrm>
        </p:grpSpPr>
        <p:pic>
          <p:nvPicPr>
            <p:cNvPr id="3" name="图片 2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133254" y="-36718"/>
              <a:ext cx="9277187" cy="5216871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314069" y="2333101"/>
              <a:ext cx="6415390" cy="412464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3606831" y="2863738"/>
              <a:ext cx="1795367" cy="368507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Marke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65689" y="3454962"/>
              <a:ext cx="2477649" cy="208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2488977" y="1656873"/>
              <a:ext cx="4087669" cy="567394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 userDrawn="1"/>
          </p:nvPicPr>
          <p:blipFill>
            <a:blip r:embed="rId9"/>
            <a:stretch>
              <a:fillRect/>
            </a:stretch>
          </p:blipFill>
          <p:spPr>
            <a:xfrm>
              <a:off x="2705481" y="561355"/>
              <a:ext cx="3575754" cy="673310"/>
            </a:xfrm>
            <a:prstGeom prst="rect">
              <a:avLst/>
            </a:prstGeom>
          </p:spPr>
        </p:pic>
      </p:grp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10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encilSketc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53848" y="344327"/>
            <a:ext cx="1483105" cy="839493"/>
          </a:xfrm>
          <a:prstGeom prst="rect">
            <a:avLst/>
          </a:prstGeom>
        </p:spPr>
      </p:pic>
      <p:grpSp>
        <p:nvGrpSpPr>
          <p:cNvPr id="12" name="组合 11"/>
          <p:cNvGrpSpPr/>
          <p:nvPr userDrawn="1"/>
        </p:nvGrpSpPr>
        <p:grpSpPr>
          <a:xfrm>
            <a:off x="493769" y="203083"/>
            <a:ext cx="2106507" cy="951653"/>
            <a:chOff x="239887" y="172132"/>
            <a:chExt cx="1579880" cy="713740"/>
          </a:xfrm>
        </p:grpSpPr>
        <p:pic>
          <p:nvPicPr>
            <p:cNvPr id="13" name="图片 12" descr="团徽团旗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39887" y="172132"/>
              <a:ext cx="699770" cy="713740"/>
            </a:xfrm>
            <a:prstGeom prst="rect">
              <a:avLst/>
            </a:prstGeom>
          </p:spPr>
        </p:pic>
        <p:pic>
          <p:nvPicPr>
            <p:cNvPr id="14" name="图片 13" descr="正常标志正形"/>
            <p:cNvPicPr>
              <a:picLocks noChangeAspect="1"/>
            </p:cNvPicPr>
            <p:nvPr/>
          </p:nvPicPr>
          <p:blipFill>
            <a:blip r:embed="rId13">
              <a:biLevel thresh="25000"/>
            </a:blip>
            <a:stretch>
              <a:fillRect/>
            </a:stretch>
          </p:blipFill>
          <p:spPr>
            <a:xfrm>
              <a:off x="1119997" y="186102"/>
              <a:ext cx="699770" cy="69977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76DC7-87F1-4E01-92F4-180029E7A1D8}" type="datetimeFigureOut">
              <a:rPr lang="zh-CN" altLang="en-US" smtClean="0"/>
              <a:t>2023/5/12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C162-332A-4992-B0ED-B51DF1ECFFF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76DC7-87F1-4E01-92F4-180029E7A1D8}" type="datetimeFigureOut">
              <a:rPr lang="zh-CN" altLang="en-US" smtClean="0"/>
              <a:t>2023/5/12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C162-332A-4992-B0ED-B51DF1ECFFF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76DC7-87F1-4E01-92F4-180029E7A1D8}" type="datetimeFigureOut">
              <a:rPr lang="zh-CN" altLang="en-US" smtClean="0"/>
              <a:t>2023/5/12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C162-332A-4992-B0ED-B51DF1ECFFF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76DC7-87F1-4E01-92F4-180029E7A1D8}" type="datetimeFigureOut">
              <a:rPr lang="zh-CN" altLang="en-US" smtClean="0"/>
              <a:t>2023/5/12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C162-332A-4992-B0ED-B51DF1ECFFF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76DC7-87F1-4E01-92F4-180029E7A1D8}" type="datetimeFigureOut">
              <a:rPr lang="zh-CN" altLang="en-US" smtClean="0"/>
              <a:t>2023/5/12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C162-332A-4992-B0ED-B51DF1ECFFF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76DC7-87F1-4E01-92F4-180029E7A1D8}" type="datetimeFigureOut">
              <a:rPr lang="zh-CN" altLang="en-US" smtClean="0"/>
              <a:t>2023/5/12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C162-332A-4992-B0ED-B51DF1ECFFF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76DC7-87F1-4E01-92F4-180029E7A1D8}" type="datetimeFigureOut">
              <a:rPr lang="zh-CN" altLang="en-US" smtClean="0"/>
              <a:t>2023/5/12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C162-332A-4992-B0ED-B51DF1ECFFF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76DC7-87F1-4E01-92F4-180029E7A1D8}" type="datetimeFigureOut">
              <a:rPr lang="zh-CN" altLang="en-US" smtClean="0"/>
              <a:t>2023/5/12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C162-332A-4992-B0ED-B51DF1ECFFF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76DC7-87F1-4E01-92F4-180029E7A1D8}" type="datetimeFigureOut">
              <a:rPr lang="zh-CN" altLang="en-US" smtClean="0"/>
              <a:t>2023/5/12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C162-332A-4992-B0ED-B51DF1ECFFF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76DC7-87F1-4E01-92F4-180029E7A1D8}" type="datetimeFigureOut">
              <a:rPr lang="zh-CN" altLang="en-US" smtClean="0"/>
              <a:t>2023/5/12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C162-332A-4992-B0ED-B51DF1ECFFF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76DC7-87F1-4E01-92F4-180029E7A1D8}" type="datetimeFigureOut">
              <a:rPr lang="zh-CN" altLang="en-US" smtClean="0"/>
              <a:t>2023/5/12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C162-332A-4992-B0ED-B51DF1ECFFF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76DC7-87F1-4E01-92F4-180029E7A1D8}" type="datetimeFigureOut">
              <a:rPr lang="zh-CN" altLang="en-US" smtClean="0"/>
              <a:t>2023/5/12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C162-332A-4992-B0ED-B51DF1ECFFF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8" name="组合 17"/>
          <p:cNvGrpSpPr/>
          <p:nvPr userDrawn="1"/>
        </p:nvGrpSpPr>
        <p:grpSpPr>
          <a:xfrm>
            <a:off x="-177672" y="-48956"/>
            <a:ext cx="12369583" cy="6906957"/>
            <a:chOff x="-133254" y="-36718"/>
            <a:chExt cx="9277187" cy="5216871"/>
          </a:xfrm>
        </p:grpSpPr>
        <p:pic>
          <p:nvPicPr>
            <p:cNvPr id="3" name="图片 2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133254" y="-36718"/>
              <a:ext cx="9277187" cy="5216871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314069" y="2333101"/>
              <a:ext cx="6415390" cy="412464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3606831" y="2863738"/>
              <a:ext cx="1795367" cy="368507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Marke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65689" y="3454962"/>
              <a:ext cx="2477649" cy="208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2488977" y="1656873"/>
              <a:ext cx="4087669" cy="567394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 userDrawn="1"/>
          </p:nvPicPr>
          <p:blipFill>
            <a:blip r:embed="rId9"/>
            <a:stretch>
              <a:fillRect/>
            </a:stretch>
          </p:blipFill>
          <p:spPr>
            <a:xfrm>
              <a:off x="2705481" y="561355"/>
              <a:ext cx="3575754" cy="673310"/>
            </a:xfrm>
            <a:prstGeom prst="rect">
              <a:avLst/>
            </a:prstGeom>
          </p:spPr>
        </p:pic>
      </p:grp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10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encilSketc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53848" y="344327"/>
            <a:ext cx="1483105" cy="839493"/>
          </a:xfrm>
          <a:prstGeom prst="rect">
            <a:avLst/>
          </a:prstGeom>
        </p:spPr>
      </p:pic>
      <p:grpSp>
        <p:nvGrpSpPr>
          <p:cNvPr id="12" name="组合 11"/>
          <p:cNvGrpSpPr/>
          <p:nvPr userDrawn="1"/>
        </p:nvGrpSpPr>
        <p:grpSpPr>
          <a:xfrm>
            <a:off x="493769" y="203083"/>
            <a:ext cx="2106507" cy="951653"/>
            <a:chOff x="239887" y="172132"/>
            <a:chExt cx="1579880" cy="713740"/>
          </a:xfrm>
        </p:grpSpPr>
        <p:pic>
          <p:nvPicPr>
            <p:cNvPr id="13" name="图片 12" descr="团徽团旗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39887" y="172132"/>
              <a:ext cx="699770" cy="713740"/>
            </a:xfrm>
            <a:prstGeom prst="rect">
              <a:avLst/>
            </a:prstGeom>
          </p:spPr>
        </p:pic>
        <p:pic>
          <p:nvPicPr>
            <p:cNvPr id="14" name="图片 13" descr="正常标志正形"/>
            <p:cNvPicPr>
              <a:picLocks noChangeAspect="1"/>
            </p:cNvPicPr>
            <p:nvPr/>
          </p:nvPicPr>
          <p:blipFill>
            <a:blip r:embed="rId13">
              <a:biLevel thresh="25000"/>
            </a:blip>
            <a:stretch>
              <a:fillRect/>
            </a:stretch>
          </p:blipFill>
          <p:spPr>
            <a:xfrm>
              <a:off x="1119997" y="186102"/>
              <a:ext cx="699770" cy="69977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8" name="组合 17"/>
          <p:cNvGrpSpPr/>
          <p:nvPr userDrawn="1"/>
        </p:nvGrpSpPr>
        <p:grpSpPr>
          <a:xfrm>
            <a:off x="-177672" y="-48956"/>
            <a:ext cx="12369583" cy="6906957"/>
            <a:chOff x="-133254" y="-36718"/>
            <a:chExt cx="9277187" cy="5216871"/>
          </a:xfrm>
        </p:grpSpPr>
        <p:pic>
          <p:nvPicPr>
            <p:cNvPr id="3" name="图片 2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133254" y="-36718"/>
              <a:ext cx="9277187" cy="5216871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314069" y="2333101"/>
              <a:ext cx="6415390" cy="412464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3606831" y="2863738"/>
              <a:ext cx="1795367" cy="368507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Marke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65689" y="3454962"/>
              <a:ext cx="2477649" cy="208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2488977" y="1656873"/>
              <a:ext cx="4087669" cy="567394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 userDrawn="1"/>
          </p:nvPicPr>
          <p:blipFill>
            <a:blip r:embed="rId9"/>
            <a:stretch>
              <a:fillRect/>
            </a:stretch>
          </p:blipFill>
          <p:spPr>
            <a:xfrm>
              <a:off x="2705481" y="561355"/>
              <a:ext cx="3575754" cy="673310"/>
            </a:xfrm>
            <a:prstGeom prst="rect">
              <a:avLst/>
            </a:prstGeom>
          </p:spPr>
        </p:pic>
      </p:grp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10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encilSketc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53848" y="344327"/>
            <a:ext cx="1483105" cy="839493"/>
          </a:xfrm>
          <a:prstGeom prst="rect">
            <a:avLst/>
          </a:prstGeom>
        </p:spPr>
      </p:pic>
      <p:grpSp>
        <p:nvGrpSpPr>
          <p:cNvPr id="12" name="组合 11"/>
          <p:cNvGrpSpPr/>
          <p:nvPr userDrawn="1"/>
        </p:nvGrpSpPr>
        <p:grpSpPr>
          <a:xfrm>
            <a:off x="493769" y="203083"/>
            <a:ext cx="2106507" cy="951653"/>
            <a:chOff x="239887" y="172132"/>
            <a:chExt cx="1579880" cy="713740"/>
          </a:xfrm>
        </p:grpSpPr>
        <p:pic>
          <p:nvPicPr>
            <p:cNvPr id="13" name="图片 12" descr="团徽团旗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39887" y="172132"/>
              <a:ext cx="699770" cy="713740"/>
            </a:xfrm>
            <a:prstGeom prst="rect">
              <a:avLst/>
            </a:prstGeom>
          </p:spPr>
        </p:pic>
        <p:pic>
          <p:nvPicPr>
            <p:cNvPr id="14" name="图片 13" descr="正常标志正形"/>
            <p:cNvPicPr>
              <a:picLocks noChangeAspect="1"/>
            </p:cNvPicPr>
            <p:nvPr/>
          </p:nvPicPr>
          <p:blipFill>
            <a:blip r:embed="rId13">
              <a:biLevel thresh="25000"/>
            </a:blip>
            <a:stretch>
              <a:fillRect/>
            </a:stretch>
          </p:blipFill>
          <p:spPr>
            <a:xfrm>
              <a:off x="1119997" y="186102"/>
              <a:ext cx="699770" cy="69977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76DC7-87F1-4E01-92F4-180029E7A1D8}" type="datetimeFigureOut">
              <a:rPr lang="zh-CN" altLang="en-US" smtClean="0"/>
              <a:t>2023/5/12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C162-332A-4992-B0ED-B51DF1ECFFF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76DC7-87F1-4E01-92F4-180029E7A1D8}" type="datetimeFigureOut">
              <a:rPr lang="zh-CN" altLang="en-US" smtClean="0"/>
              <a:t>2023/5/12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C162-332A-4992-B0ED-B51DF1ECFFF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76DC7-87F1-4E01-92F4-180029E7A1D8}" type="datetimeFigureOut">
              <a:rPr lang="zh-CN" altLang="en-US" smtClean="0"/>
              <a:t>2023/5/12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C162-332A-4992-B0ED-B51DF1ECFFF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76DC7-87F1-4E01-92F4-180029E7A1D8}" type="datetimeFigureOut">
              <a:rPr lang="zh-CN" altLang="en-US" smtClean="0"/>
              <a:t>2023/5/12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C162-332A-4992-B0ED-B51DF1ECFFF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76DC7-87F1-4E01-92F4-180029E7A1D8}" type="datetimeFigureOut">
              <a:rPr lang="zh-CN" altLang="en-US" smtClean="0"/>
              <a:t>2023/5/12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C162-332A-4992-B0ED-B51DF1ECFFF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76DC7-87F1-4E01-92F4-180029E7A1D8}" type="datetimeFigureOut">
              <a:rPr lang="zh-CN" altLang="en-US" smtClean="0"/>
              <a:t>2023/5/12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C162-332A-4992-B0ED-B51DF1ECFFF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76DC7-87F1-4E01-92F4-180029E7A1D8}" type="datetimeFigureOut">
              <a:rPr lang="zh-CN" altLang="en-US" smtClean="0"/>
              <a:t>2023/5/12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C162-332A-4992-B0ED-B51DF1ECFFF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76DC7-87F1-4E01-92F4-180029E7A1D8}" type="datetimeFigureOut">
              <a:rPr lang="zh-CN" altLang="en-US" smtClean="0"/>
              <a:t>2023/5/12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C162-332A-4992-B0ED-B51DF1ECFFF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76DC7-87F1-4E01-92F4-180029E7A1D8}" type="datetimeFigureOut">
              <a:rPr lang="zh-CN" altLang="en-US" smtClean="0"/>
              <a:t>2023/5/12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C162-332A-4992-B0ED-B51DF1ECFFF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76DC7-87F1-4E01-92F4-180029E7A1D8}" type="datetimeFigureOut">
              <a:rPr lang="zh-CN" altLang="en-US" smtClean="0"/>
              <a:t>2023/5/12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C162-332A-4992-B0ED-B51DF1ECFFF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76DC7-87F1-4E01-92F4-180029E7A1D8}" type="datetimeFigureOut">
              <a:rPr lang="zh-CN" altLang="en-US" smtClean="0"/>
              <a:t>2023/5/12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C162-332A-4992-B0ED-B51DF1ECFFF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76DC7-87F1-4E01-92F4-180029E7A1D8}" type="datetimeFigureOut">
              <a:rPr lang="zh-CN" altLang="en-US" smtClean="0"/>
              <a:t>2023/5/12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C162-332A-4992-B0ED-B51DF1ECFFF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8" name="组合 17"/>
          <p:cNvGrpSpPr/>
          <p:nvPr userDrawn="1"/>
        </p:nvGrpSpPr>
        <p:grpSpPr>
          <a:xfrm>
            <a:off x="-177672" y="-48956"/>
            <a:ext cx="12369583" cy="6906957"/>
            <a:chOff x="-133254" y="-36718"/>
            <a:chExt cx="9277187" cy="5216871"/>
          </a:xfrm>
        </p:grpSpPr>
        <p:pic>
          <p:nvPicPr>
            <p:cNvPr id="3" name="图片 2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133254" y="-36718"/>
              <a:ext cx="9277187" cy="5216871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314069" y="2333101"/>
              <a:ext cx="6415390" cy="412464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3606831" y="2863738"/>
              <a:ext cx="1795367" cy="368507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Marke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65689" y="3454962"/>
              <a:ext cx="2477649" cy="208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2488977" y="1656873"/>
              <a:ext cx="4087669" cy="567394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 userDrawn="1"/>
          </p:nvPicPr>
          <p:blipFill>
            <a:blip r:embed="rId9"/>
            <a:stretch>
              <a:fillRect/>
            </a:stretch>
          </p:blipFill>
          <p:spPr>
            <a:xfrm>
              <a:off x="2705481" y="561355"/>
              <a:ext cx="3575754" cy="673310"/>
            </a:xfrm>
            <a:prstGeom prst="rect">
              <a:avLst/>
            </a:prstGeom>
          </p:spPr>
        </p:pic>
      </p:grp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10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encilSketc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53848" y="344327"/>
            <a:ext cx="1483105" cy="839493"/>
          </a:xfrm>
          <a:prstGeom prst="rect">
            <a:avLst/>
          </a:prstGeom>
        </p:spPr>
      </p:pic>
      <p:grpSp>
        <p:nvGrpSpPr>
          <p:cNvPr id="12" name="组合 11"/>
          <p:cNvGrpSpPr/>
          <p:nvPr userDrawn="1"/>
        </p:nvGrpSpPr>
        <p:grpSpPr>
          <a:xfrm>
            <a:off x="493769" y="203083"/>
            <a:ext cx="2106507" cy="951653"/>
            <a:chOff x="239887" y="172132"/>
            <a:chExt cx="1579880" cy="713740"/>
          </a:xfrm>
        </p:grpSpPr>
        <p:pic>
          <p:nvPicPr>
            <p:cNvPr id="13" name="图片 12" descr="团徽团旗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39887" y="172132"/>
              <a:ext cx="699770" cy="713740"/>
            </a:xfrm>
            <a:prstGeom prst="rect">
              <a:avLst/>
            </a:prstGeom>
          </p:spPr>
        </p:pic>
        <p:pic>
          <p:nvPicPr>
            <p:cNvPr id="14" name="图片 13" descr="正常标志正形"/>
            <p:cNvPicPr>
              <a:picLocks noChangeAspect="1"/>
            </p:cNvPicPr>
            <p:nvPr/>
          </p:nvPicPr>
          <p:blipFill>
            <a:blip r:embed="rId13">
              <a:biLevel thresh="25000"/>
            </a:blip>
            <a:stretch>
              <a:fillRect/>
            </a:stretch>
          </p:blipFill>
          <p:spPr>
            <a:xfrm>
              <a:off x="1119997" y="186102"/>
              <a:ext cx="699770" cy="69977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8" name="组合 17"/>
          <p:cNvGrpSpPr/>
          <p:nvPr userDrawn="1"/>
        </p:nvGrpSpPr>
        <p:grpSpPr>
          <a:xfrm>
            <a:off x="-177672" y="-48956"/>
            <a:ext cx="12369583" cy="6906957"/>
            <a:chOff x="-133254" y="-36718"/>
            <a:chExt cx="9277187" cy="5216871"/>
          </a:xfrm>
        </p:grpSpPr>
        <p:pic>
          <p:nvPicPr>
            <p:cNvPr id="3" name="图片 2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133254" y="-36718"/>
              <a:ext cx="9277187" cy="5216871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314069" y="2333101"/>
              <a:ext cx="6415390" cy="412464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3606831" y="2863738"/>
              <a:ext cx="1795367" cy="368507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Marke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65689" y="3454962"/>
              <a:ext cx="2477649" cy="208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2488977" y="1656873"/>
              <a:ext cx="4087669" cy="567394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 userDrawn="1"/>
          </p:nvPicPr>
          <p:blipFill>
            <a:blip r:embed="rId9"/>
            <a:stretch>
              <a:fillRect/>
            </a:stretch>
          </p:blipFill>
          <p:spPr>
            <a:xfrm>
              <a:off x="2705481" y="561355"/>
              <a:ext cx="3575754" cy="673310"/>
            </a:xfrm>
            <a:prstGeom prst="rect">
              <a:avLst/>
            </a:prstGeom>
          </p:spPr>
        </p:pic>
      </p:grp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10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encilSketc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53848" y="344327"/>
            <a:ext cx="1483105" cy="839493"/>
          </a:xfrm>
          <a:prstGeom prst="rect">
            <a:avLst/>
          </a:prstGeom>
        </p:spPr>
      </p:pic>
      <p:grpSp>
        <p:nvGrpSpPr>
          <p:cNvPr id="12" name="组合 11"/>
          <p:cNvGrpSpPr/>
          <p:nvPr userDrawn="1"/>
        </p:nvGrpSpPr>
        <p:grpSpPr>
          <a:xfrm>
            <a:off x="493769" y="203083"/>
            <a:ext cx="2106507" cy="951653"/>
            <a:chOff x="239887" y="172132"/>
            <a:chExt cx="1579880" cy="713740"/>
          </a:xfrm>
        </p:grpSpPr>
        <p:pic>
          <p:nvPicPr>
            <p:cNvPr id="13" name="图片 12" descr="团徽团旗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39887" y="172132"/>
              <a:ext cx="699770" cy="713740"/>
            </a:xfrm>
            <a:prstGeom prst="rect">
              <a:avLst/>
            </a:prstGeom>
          </p:spPr>
        </p:pic>
        <p:pic>
          <p:nvPicPr>
            <p:cNvPr id="14" name="图片 13" descr="正常标志正形"/>
            <p:cNvPicPr>
              <a:picLocks noChangeAspect="1"/>
            </p:cNvPicPr>
            <p:nvPr/>
          </p:nvPicPr>
          <p:blipFill>
            <a:blip r:embed="rId13">
              <a:biLevel thresh="25000"/>
            </a:blip>
            <a:stretch>
              <a:fillRect/>
            </a:stretch>
          </p:blipFill>
          <p:spPr>
            <a:xfrm>
              <a:off x="1119997" y="186102"/>
              <a:ext cx="699770" cy="69977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76DC7-87F1-4E01-92F4-180029E7A1D8}" type="datetimeFigureOut">
              <a:rPr lang="zh-CN" altLang="en-US" smtClean="0"/>
              <a:t>2023/5/12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C162-332A-4992-B0ED-B51DF1ECFFF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76DC7-87F1-4E01-92F4-180029E7A1D8}" type="datetimeFigureOut">
              <a:rPr lang="zh-CN" altLang="en-US" smtClean="0"/>
              <a:t>2023/5/12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C162-332A-4992-B0ED-B51DF1ECFFF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76DC7-87F1-4E01-92F4-180029E7A1D8}" type="datetimeFigureOut">
              <a:rPr lang="zh-CN" altLang="en-US" smtClean="0"/>
              <a:t>2023/5/12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C162-332A-4992-B0ED-B51DF1ECFFF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76DC7-87F1-4E01-92F4-180029E7A1D8}" type="datetimeFigureOut">
              <a:rPr lang="zh-CN" altLang="en-US" smtClean="0"/>
              <a:t>2023/5/12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C162-332A-4992-B0ED-B51DF1ECFFF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76DC7-87F1-4E01-92F4-180029E7A1D8}" type="datetimeFigureOut">
              <a:rPr lang="zh-CN" altLang="en-US" smtClean="0"/>
              <a:t>2023/5/12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C162-332A-4992-B0ED-B51DF1ECFFF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76DC7-87F1-4E01-92F4-180029E7A1D8}" type="datetimeFigureOut">
              <a:rPr lang="zh-CN" altLang="en-US" smtClean="0"/>
              <a:t>2023/5/12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C162-332A-4992-B0ED-B51DF1ECFFF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76DC7-87F1-4E01-92F4-180029E7A1D8}" type="datetimeFigureOut">
              <a:rPr lang="zh-CN" altLang="en-US" smtClean="0"/>
              <a:t>2023/5/12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C162-332A-4992-B0ED-B51DF1ECFFF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76DC7-87F1-4E01-92F4-180029E7A1D8}" type="datetimeFigureOut">
              <a:rPr lang="zh-CN" altLang="en-US" smtClean="0"/>
              <a:t>2023/5/12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C162-332A-4992-B0ED-B51DF1ECFFF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76DC7-87F1-4E01-92F4-180029E7A1D8}" type="datetimeFigureOut">
              <a:rPr lang="zh-CN" altLang="en-US" smtClean="0"/>
              <a:t>2023/5/12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C162-332A-4992-B0ED-B51DF1ECFFF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76DC7-87F1-4E01-92F4-180029E7A1D8}" type="datetimeFigureOut">
              <a:rPr lang="zh-CN" altLang="en-US" smtClean="0"/>
              <a:t>2023/5/12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C162-332A-4992-B0ED-B51DF1ECFFF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76DC7-87F1-4E01-92F4-180029E7A1D8}" type="datetimeFigureOut">
              <a:rPr lang="zh-CN" altLang="en-US" smtClean="0"/>
              <a:t>2023/5/12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C162-332A-4992-B0ED-B51DF1ECFFF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76DC7-87F1-4E01-92F4-180029E7A1D8}" type="datetimeFigureOut">
              <a:rPr lang="zh-CN" altLang="en-US" smtClean="0"/>
              <a:t>2023/5/12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C162-332A-4992-B0ED-B51DF1ECFFF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76DC7-87F1-4E01-92F4-180029E7A1D8}" type="datetimeFigureOut">
              <a:rPr lang="zh-CN" altLang="en-US" smtClean="0"/>
              <a:t>2023/5/12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C162-332A-4992-B0ED-B51DF1ECFFF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8" name="组合 17"/>
          <p:cNvGrpSpPr/>
          <p:nvPr userDrawn="1"/>
        </p:nvGrpSpPr>
        <p:grpSpPr>
          <a:xfrm>
            <a:off x="-177672" y="-48956"/>
            <a:ext cx="12369583" cy="6906957"/>
            <a:chOff x="-133254" y="-36718"/>
            <a:chExt cx="9277187" cy="5216871"/>
          </a:xfrm>
        </p:grpSpPr>
        <p:pic>
          <p:nvPicPr>
            <p:cNvPr id="3" name="图片 2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133254" y="-36718"/>
              <a:ext cx="9277187" cy="5216871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314069" y="2333101"/>
              <a:ext cx="6415390" cy="412464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3606831" y="2863738"/>
              <a:ext cx="1795367" cy="368507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Marke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65689" y="3454962"/>
              <a:ext cx="2477649" cy="208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2488977" y="1656873"/>
              <a:ext cx="4087669" cy="567394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 userDrawn="1"/>
          </p:nvPicPr>
          <p:blipFill>
            <a:blip r:embed="rId9"/>
            <a:stretch>
              <a:fillRect/>
            </a:stretch>
          </p:blipFill>
          <p:spPr>
            <a:xfrm>
              <a:off x="2705481" y="561355"/>
              <a:ext cx="3575754" cy="673310"/>
            </a:xfrm>
            <a:prstGeom prst="rect">
              <a:avLst/>
            </a:prstGeom>
          </p:spPr>
        </p:pic>
      </p:grp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10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encilSketc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53848" y="344327"/>
            <a:ext cx="1483105" cy="839493"/>
          </a:xfrm>
          <a:prstGeom prst="rect">
            <a:avLst/>
          </a:prstGeom>
        </p:spPr>
      </p:pic>
      <p:grpSp>
        <p:nvGrpSpPr>
          <p:cNvPr id="12" name="组合 11"/>
          <p:cNvGrpSpPr/>
          <p:nvPr userDrawn="1"/>
        </p:nvGrpSpPr>
        <p:grpSpPr>
          <a:xfrm>
            <a:off x="493769" y="203083"/>
            <a:ext cx="2106507" cy="951653"/>
            <a:chOff x="239887" y="172132"/>
            <a:chExt cx="1579880" cy="713740"/>
          </a:xfrm>
        </p:grpSpPr>
        <p:pic>
          <p:nvPicPr>
            <p:cNvPr id="13" name="图片 12" descr="团徽团旗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39887" y="172132"/>
              <a:ext cx="699770" cy="713740"/>
            </a:xfrm>
            <a:prstGeom prst="rect">
              <a:avLst/>
            </a:prstGeom>
          </p:spPr>
        </p:pic>
        <p:pic>
          <p:nvPicPr>
            <p:cNvPr id="14" name="图片 13" descr="正常标志正形"/>
            <p:cNvPicPr>
              <a:picLocks noChangeAspect="1"/>
            </p:cNvPicPr>
            <p:nvPr/>
          </p:nvPicPr>
          <p:blipFill>
            <a:blip r:embed="rId13">
              <a:biLevel thresh="25000"/>
            </a:blip>
            <a:stretch>
              <a:fillRect/>
            </a:stretch>
          </p:blipFill>
          <p:spPr>
            <a:xfrm>
              <a:off x="1119997" y="186102"/>
              <a:ext cx="699770" cy="69977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8" name="组合 17"/>
          <p:cNvGrpSpPr/>
          <p:nvPr userDrawn="1"/>
        </p:nvGrpSpPr>
        <p:grpSpPr>
          <a:xfrm>
            <a:off x="-177672" y="-48956"/>
            <a:ext cx="12369583" cy="6906957"/>
            <a:chOff x="-133254" y="-36718"/>
            <a:chExt cx="9277187" cy="5216871"/>
          </a:xfrm>
        </p:grpSpPr>
        <p:pic>
          <p:nvPicPr>
            <p:cNvPr id="3" name="图片 2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133254" y="-36718"/>
              <a:ext cx="9277187" cy="5216871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314069" y="2333101"/>
              <a:ext cx="6415390" cy="412464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3606831" y="2863738"/>
              <a:ext cx="1795367" cy="368507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Marke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65689" y="3454962"/>
              <a:ext cx="2477649" cy="208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2488977" y="1656873"/>
              <a:ext cx="4087669" cy="567394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 userDrawn="1"/>
          </p:nvPicPr>
          <p:blipFill>
            <a:blip r:embed="rId9"/>
            <a:stretch>
              <a:fillRect/>
            </a:stretch>
          </p:blipFill>
          <p:spPr>
            <a:xfrm>
              <a:off x="2705481" y="561355"/>
              <a:ext cx="3575754" cy="673310"/>
            </a:xfrm>
            <a:prstGeom prst="rect">
              <a:avLst/>
            </a:prstGeom>
          </p:spPr>
        </p:pic>
      </p:grp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10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encilSketc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53848" y="344327"/>
            <a:ext cx="1483105" cy="839493"/>
          </a:xfrm>
          <a:prstGeom prst="rect">
            <a:avLst/>
          </a:prstGeom>
        </p:spPr>
      </p:pic>
      <p:grpSp>
        <p:nvGrpSpPr>
          <p:cNvPr id="12" name="组合 11"/>
          <p:cNvGrpSpPr/>
          <p:nvPr userDrawn="1"/>
        </p:nvGrpSpPr>
        <p:grpSpPr>
          <a:xfrm>
            <a:off x="493769" y="203083"/>
            <a:ext cx="2106507" cy="951653"/>
            <a:chOff x="239887" y="172132"/>
            <a:chExt cx="1579880" cy="713740"/>
          </a:xfrm>
        </p:grpSpPr>
        <p:pic>
          <p:nvPicPr>
            <p:cNvPr id="13" name="图片 12" descr="团徽团旗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39887" y="172132"/>
              <a:ext cx="699770" cy="713740"/>
            </a:xfrm>
            <a:prstGeom prst="rect">
              <a:avLst/>
            </a:prstGeom>
          </p:spPr>
        </p:pic>
        <p:pic>
          <p:nvPicPr>
            <p:cNvPr id="14" name="图片 13" descr="正常标志正形"/>
            <p:cNvPicPr>
              <a:picLocks noChangeAspect="1"/>
            </p:cNvPicPr>
            <p:nvPr/>
          </p:nvPicPr>
          <p:blipFill>
            <a:blip r:embed="rId13">
              <a:biLevel thresh="25000"/>
            </a:blip>
            <a:stretch>
              <a:fillRect/>
            </a:stretch>
          </p:blipFill>
          <p:spPr>
            <a:xfrm>
              <a:off x="1119997" y="186102"/>
              <a:ext cx="699770" cy="69977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76DC7-87F1-4E01-92F4-180029E7A1D8}" type="datetimeFigureOut">
              <a:rPr lang="zh-CN" altLang="en-US" smtClean="0"/>
              <a:t>2023/5/12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C162-332A-4992-B0ED-B51DF1ECFFF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76DC7-87F1-4E01-92F4-180029E7A1D8}" type="datetimeFigureOut">
              <a:rPr lang="zh-CN" altLang="en-US" smtClean="0"/>
              <a:t>2023/5/12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C162-332A-4992-B0ED-B51DF1ECFFF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76DC7-87F1-4E01-92F4-180029E7A1D8}" type="datetimeFigureOut">
              <a:rPr lang="zh-CN" altLang="en-US" smtClean="0"/>
              <a:t>2023/5/12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C162-332A-4992-B0ED-B51DF1ECFFF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76DC7-87F1-4E01-92F4-180029E7A1D8}" type="datetimeFigureOut">
              <a:rPr lang="zh-CN" altLang="en-US" smtClean="0"/>
              <a:t>2023/5/12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C162-332A-4992-B0ED-B51DF1ECFFF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76DC7-87F1-4E01-92F4-180029E7A1D8}" type="datetimeFigureOut">
              <a:rPr lang="zh-CN" altLang="en-US" smtClean="0"/>
              <a:t>2023/5/12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C162-332A-4992-B0ED-B51DF1ECFFF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76DC7-87F1-4E01-92F4-180029E7A1D8}" type="datetimeFigureOut">
              <a:rPr lang="zh-CN" altLang="en-US" smtClean="0"/>
              <a:t>2023/5/12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C162-332A-4992-B0ED-B51DF1ECFFF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76DC7-87F1-4E01-92F4-180029E7A1D8}" type="datetimeFigureOut">
              <a:rPr lang="zh-CN" altLang="en-US" smtClean="0"/>
              <a:t>2023/5/12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C162-332A-4992-B0ED-B51DF1ECFFF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76DC7-87F1-4E01-92F4-180029E7A1D8}" type="datetimeFigureOut">
              <a:rPr lang="zh-CN" altLang="en-US" smtClean="0"/>
              <a:t>2023/5/12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C162-332A-4992-B0ED-B51DF1ECFFF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76DC7-87F1-4E01-92F4-180029E7A1D8}" type="datetimeFigureOut">
              <a:rPr lang="zh-CN" altLang="en-US" smtClean="0"/>
              <a:t>2023/5/12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C162-332A-4992-B0ED-B51DF1ECFFF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76DC7-87F1-4E01-92F4-180029E7A1D8}" type="datetimeFigureOut">
              <a:rPr lang="zh-CN" altLang="en-US" smtClean="0"/>
              <a:t>2023/5/12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C162-332A-4992-B0ED-B51DF1ECFFF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76DC7-87F1-4E01-92F4-180029E7A1D8}" type="datetimeFigureOut">
              <a:rPr lang="zh-CN" altLang="en-US" smtClean="0"/>
              <a:t>2023/5/12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C162-332A-4992-B0ED-B51DF1ECFFF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76DC7-87F1-4E01-92F4-180029E7A1D8}" type="datetimeFigureOut">
              <a:rPr lang="zh-CN" altLang="en-US" smtClean="0"/>
              <a:t>2023/5/12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C162-332A-4992-B0ED-B51DF1ECFFF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8" name="组合 17"/>
          <p:cNvGrpSpPr/>
          <p:nvPr userDrawn="1"/>
        </p:nvGrpSpPr>
        <p:grpSpPr>
          <a:xfrm>
            <a:off x="-177672" y="-48956"/>
            <a:ext cx="12369583" cy="6906957"/>
            <a:chOff x="-133254" y="-36718"/>
            <a:chExt cx="9277187" cy="5216871"/>
          </a:xfrm>
        </p:grpSpPr>
        <p:pic>
          <p:nvPicPr>
            <p:cNvPr id="3" name="图片 2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133254" y="-36718"/>
              <a:ext cx="9277187" cy="5216871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314069" y="2333101"/>
              <a:ext cx="6415390" cy="412464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3606831" y="2863738"/>
              <a:ext cx="1795367" cy="368507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Marke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65689" y="3454962"/>
              <a:ext cx="2477649" cy="208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2488977" y="1656873"/>
              <a:ext cx="4087669" cy="567394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 userDrawn="1"/>
          </p:nvPicPr>
          <p:blipFill>
            <a:blip r:embed="rId9"/>
            <a:stretch>
              <a:fillRect/>
            </a:stretch>
          </p:blipFill>
          <p:spPr>
            <a:xfrm>
              <a:off x="2705481" y="561355"/>
              <a:ext cx="3575754" cy="673310"/>
            </a:xfrm>
            <a:prstGeom prst="rect">
              <a:avLst/>
            </a:prstGeom>
          </p:spPr>
        </p:pic>
      </p:grp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10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encilSketc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53848" y="344327"/>
            <a:ext cx="1483105" cy="839493"/>
          </a:xfrm>
          <a:prstGeom prst="rect">
            <a:avLst/>
          </a:prstGeom>
        </p:spPr>
      </p:pic>
      <p:grpSp>
        <p:nvGrpSpPr>
          <p:cNvPr id="12" name="组合 11"/>
          <p:cNvGrpSpPr/>
          <p:nvPr userDrawn="1"/>
        </p:nvGrpSpPr>
        <p:grpSpPr>
          <a:xfrm>
            <a:off x="493769" y="203083"/>
            <a:ext cx="2106507" cy="951653"/>
            <a:chOff x="239887" y="172132"/>
            <a:chExt cx="1579880" cy="713740"/>
          </a:xfrm>
        </p:grpSpPr>
        <p:pic>
          <p:nvPicPr>
            <p:cNvPr id="13" name="图片 12" descr="团徽团旗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39887" y="172132"/>
              <a:ext cx="699770" cy="713740"/>
            </a:xfrm>
            <a:prstGeom prst="rect">
              <a:avLst/>
            </a:prstGeom>
          </p:spPr>
        </p:pic>
        <p:pic>
          <p:nvPicPr>
            <p:cNvPr id="14" name="图片 13" descr="正常标志正形"/>
            <p:cNvPicPr>
              <a:picLocks noChangeAspect="1"/>
            </p:cNvPicPr>
            <p:nvPr/>
          </p:nvPicPr>
          <p:blipFill>
            <a:blip r:embed="rId13">
              <a:biLevel thresh="25000"/>
            </a:blip>
            <a:stretch>
              <a:fillRect/>
            </a:stretch>
          </p:blipFill>
          <p:spPr>
            <a:xfrm>
              <a:off x="1119997" y="186102"/>
              <a:ext cx="699770" cy="69977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8" name="组合 17"/>
          <p:cNvGrpSpPr/>
          <p:nvPr userDrawn="1"/>
        </p:nvGrpSpPr>
        <p:grpSpPr>
          <a:xfrm>
            <a:off x="-177672" y="-48956"/>
            <a:ext cx="12369583" cy="6906957"/>
            <a:chOff x="-133254" y="-36718"/>
            <a:chExt cx="9277187" cy="5216871"/>
          </a:xfrm>
        </p:grpSpPr>
        <p:pic>
          <p:nvPicPr>
            <p:cNvPr id="3" name="图片 2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133254" y="-36718"/>
              <a:ext cx="9277187" cy="5216871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314069" y="2333101"/>
              <a:ext cx="6415390" cy="412464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3606831" y="2863738"/>
              <a:ext cx="1795367" cy="368507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Marke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65689" y="3454962"/>
              <a:ext cx="2477649" cy="208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2488977" y="1656873"/>
              <a:ext cx="4087669" cy="567394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 userDrawn="1"/>
          </p:nvPicPr>
          <p:blipFill>
            <a:blip r:embed="rId9"/>
            <a:stretch>
              <a:fillRect/>
            </a:stretch>
          </p:blipFill>
          <p:spPr>
            <a:xfrm>
              <a:off x="2705481" y="561355"/>
              <a:ext cx="3575754" cy="673310"/>
            </a:xfrm>
            <a:prstGeom prst="rect">
              <a:avLst/>
            </a:prstGeom>
          </p:spPr>
        </p:pic>
      </p:grp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10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encilSketc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53848" y="344327"/>
            <a:ext cx="1483105" cy="839493"/>
          </a:xfrm>
          <a:prstGeom prst="rect">
            <a:avLst/>
          </a:prstGeom>
        </p:spPr>
      </p:pic>
      <p:grpSp>
        <p:nvGrpSpPr>
          <p:cNvPr id="12" name="组合 11"/>
          <p:cNvGrpSpPr/>
          <p:nvPr userDrawn="1"/>
        </p:nvGrpSpPr>
        <p:grpSpPr>
          <a:xfrm>
            <a:off x="493769" y="203083"/>
            <a:ext cx="2106507" cy="951653"/>
            <a:chOff x="239887" y="172132"/>
            <a:chExt cx="1579880" cy="713740"/>
          </a:xfrm>
        </p:grpSpPr>
        <p:pic>
          <p:nvPicPr>
            <p:cNvPr id="13" name="图片 12" descr="团徽团旗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39887" y="172132"/>
              <a:ext cx="699770" cy="713740"/>
            </a:xfrm>
            <a:prstGeom prst="rect">
              <a:avLst/>
            </a:prstGeom>
          </p:spPr>
        </p:pic>
        <p:pic>
          <p:nvPicPr>
            <p:cNvPr id="14" name="图片 13" descr="正常标志正形"/>
            <p:cNvPicPr>
              <a:picLocks noChangeAspect="1"/>
            </p:cNvPicPr>
            <p:nvPr/>
          </p:nvPicPr>
          <p:blipFill>
            <a:blip r:embed="rId13">
              <a:biLevel thresh="25000"/>
            </a:blip>
            <a:stretch>
              <a:fillRect/>
            </a:stretch>
          </p:blipFill>
          <p:spPr>
            <a:xfrm>
              <a:off x="1119997" y="186102"/>
              <a:ext cx="699770" cy="69977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76DC7-87F1-4E01-92F4-180029E7A1D8}" type="datetimeFigureOut">
              <a:rPr lang="zh-CN" altLang="en-US" smtClean="0"/>
              <a:t>2023/5/12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C162-332A-4992-B0ED-B51DF1ECFFF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76DC7-87F1-4E01-92F4-180029E7A1D8}" type="datetimeFigureOut">
              <a:rPr lang="zh-CN" altLang="en-US" smtClean="0"/>
              <a:t>2023/5/12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C162-332A-4992-B0ED-B51DF1ECFFF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76DC7-87F1-4E01-92F4-180029E7A1D8}" type="datetimeFigureOut">
              <a:rPr lang="zh-CN" altLang="en-US" smtClean="0"/>
              <a:t>2023/5/12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C162-332A-4992-B0ED-B51DF1ECFFF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F76DC7-87F1-4E01-92F4-180029E7A1D8}" type="datetimeFigureOut">
              <a:rPr lang="zh-CN" altLang="en-US" smtClean="0"/>
              <a:t>2023/5/12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AEC162-332A-4992-B0ED-B51DF1ECFFF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F76DC7-87F1-4E01-92F4-180029E7A1D8}" type="datetimeFigureOut">
              <a:rPr lang="zh-CN" altLang="en-US" smtClean="0"/>
              <a:t>2023/5/12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AEC162-332A-4992-B0ED-B51DF1ECFFF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F76DC7-87F1-4E01-92F4-180029E7A1D8}" type="datetimeFigureOut">
              <a:rPr lang="zh-CN" altLang="en-US" smtClean="0"/>
              <a:t>2023/5/12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AEC162-332A-4992-B0ED-B51DF1ECFFF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F76DC7-87F1-4E01-92F4-180029E7A1D8}" type="datetimeFigureOut">
              <a:rPr lang="zh-CN" altLang="en-US" smtClean="0"/>
              <a:t>2023/5/12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AEC162-332A-4992-B0ED-B51DF1ECFFF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F76DC7-87F1-4E01-92F4-180029E7A1D8}" type="datetimeFigureOut">
              <a:rPr lang="zh-CN" altLang="en-US" smtClean="0"/>
              <a:t>2023/5/12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AEC162-332A-4992-B0ED-B51DF1ECFFF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weixin.bnu.edu.cn/pub/url.php?id=1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1407160" y="1192530"/>
            <a:ext cx="9399270" cy="3011170"/>
            <a:chOff x="2216" y="1878"/>
            <a:chExt cx="14802" cy="4742"/>
          </a:xfrm>
        </p:grpSpPr>
        <p:sp>
          <p:nvSpPr>
            <p:cNvPr id="2" name="矩形: 圆角 46"/>
            <p:cNvSpPr/>
            <p:nvPr/>
          </p:nvSpPr>
          <p:spPr>
            <a:xfrm>
              <a:off x="6251" y="1900"/>
              <a:ext cx="6701" cy="657"/>
            </a:xfrm>
            <a:prstGeom prst="roundRect">
              <a:avLst>
                <a:gd name="adj" fmla="val 50000"/>
              </a:avLst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4"/>
                </a:solidFill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6161" y="1878"/>
              <a:ext cx="6879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kern="0" spc="-500" dirty="0">
                  <a:ln w="12700" cmpd="sng">
                    <a:noFill/>
                    <a:prstDash val="solid"/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effectLst/>
                  <a:uFillTx/>
                  <a:latin typeface="汉仪国强行书W" panose="00020600040101010101" pitchFamily="18" charset="-122"/>
                  <a:ea typeface="汉仪国强行书W" panose="00020600040101010101" pitchFamily="18" charset="-122"/>
                </a:rPr>
                <a:t>学习二十大</a:t>
              </a:r>
              <a:r>
                <a:rPr lang="en-US" altLang="zh-CN" sz="2400" kern="0" spc="-500" dirty="0">
                  <a:ln w="12700" cmpd="sng">
                    <a:noFill/>
                    <a:prstDash val="solid"/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effectLst/>
                  <a:uFillTx/>
                  <a:latin typeface="汉仪国强行书W" panose="00020600040101010101" pitchFamily="18" charset="-122"/>
                  <a:ea typeface="汉仪国强行书W" panose="00020600040101010101" pitchFamily="18" charset="-122"/>
                </a:rPr>
                <a:t> </a:t>
              </a:r>
              <a:r>
                <a:rPr lang="zh-CN" altLang="en-US" sz="2400" kern="0" spc="-500" dirty="0">
                  <a:ln w="12700" cmpd="sng">
                    <a:noFill/>
                    <a:prstDash val="solid"/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effectLst/>
                  <a:uFillTx/>
                  <a:latin typeface="汉仪国强行书W" panose="00020600040101010101" pitchFamily="18" charset="-122"/>
                  <a:ea typeface="汉仪国强行书W" panose="00020600040101010101" pitchFamily="18" charset="-122"/>
                </a:rPr>
                <a:t>永远跟党走</a:t>
              </a:r>
              <a:r>
                <a:rPr lang="en-US" altLang="zh-CN" sz="2400" kern="0" spc="-500" dirty="0">
                  <a:ln w="12700" cmpd="sng">
                    <a:noFill/>
                    <a:prstDash val="solid"/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effectLst/>
                  <a:uFillTx/>
                  <a:latin typeface="汉仪国强行书W" panose="00020600040101010101" pitchFamily="18" charset="-122"/>
                  <a:ea typeface="汉仪国强行书W" panose="00020600040101010101" pitchFamily="18" charset="-122"/>
                </a:rPr>
                <a:t> </a:t>
              </a:r>
              <a:r>
                <a:rPr lang="zh-CN" altLang="en-US" sz="2400" kern="0" spc="-500" dirty="0">
                  <a:ln w="12700" cmpd="sng">
                    <a:noFill/>
                    <a:prstDash val="solid"/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effectLst/>
                  <a:uFillTx/>
                  <a:latin typeface="汉仪国强行书W" panose="00020600040101010101" pitchFamily="18" charset="-122"/>
                  <a:ea typeface="汉仪国强行书W" panose="00020600040101010101" pitchFamily="18" charset="-122"/>
                </a:rPr>
                <a:t>奋进新征程</a:t>
              </a:r>
            </a:p>
          </p:txBody>
        </p:sp>
        <p:cxnSp>
          <p:nvCxnSpPr>
            <p:cNvPr id="42" name="直接连接符 41"/>
            <p:cNvCxnSpPr/>
            <p:nvPr/>
          </p:nvCxnSpPr>
          <p:spPr>
            <a:xfrm>
              <a:off x="2812" y="2262"/>
              <a:ext cx="2332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3" name="组合 42"/>
            <p:cNvGrpSpPr/>
            <p:nvPr/>
          </p:nvGrpSpPr>
          <p:grpSpPr>
            <a:xfrm>
              <a:off x="5274" y="2097"/>
              <a:ext cx="798" cy="263"/>
              <a:chOff x="3207904" y="3324074"/>
              <a:chExt cx="506504" cy="166916"/>
            </a:xfrm>
            <a:solidFill>
              <a:srgbClr val="FFC000"/>
            </a:solidFill>
          </p:grpSpPr>
          <p:sp>
            <p:nvSpPr>
              <p:cNvPr id="4" name="星形: 五角 43"/>
              <p:cNvSpPr/>
              <p:nvPr/>
            </p:nvSpPr>
            <p:spPr>
              <a:xfrm>
                <a:off x="3377698" y="3349638"/>
                <a:ext cx="115788" cy="115788"/>
              </a:xfrm>
              <a:prstGeom prst="star5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" name="星形: 五角 44"/>
              <p:cNvSpPr/>
              <p:nvPr/>
            </p:nvSpPr>
            <p:spPr>
              <a:xfrm>
                <a:off x="3547492" y="3324074"/>
                <a:ext cx="166916" cy="166916"/>
              </a:xfrm>
              <a:prstGeom prst="star5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星形: 五角 45"/>
              <p:cNvSpPr/>
              <p:nvPr/>
            </p:nvSpPr>
            <p:spPr>
              <a:xfrm>
                <a:off x="3207904" y="3349638"/>
                <a:ext cx="115788" cy="115788"/>
              </a:xfrm>
              <a:prstGeom prst="star5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cxnSp>
          <p:nvCxnSpPr>
            <p:cNvPr id="7" name="直接连接符 6"/>
            <p:cNvCxnSpPr/>
            <p:nvPr/>
          </p:nvCxnSpPr>
          <p:spPr>
            <a:xfrm flipH="1">
              <a:off x="14056" y="2262"/>
              <a:ext cx="2332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8" name="组合 37"/>
            <p:cNvGrpSpPr/>
            <p:nvPr/>
          </p:nvGrpSpPr>
          <p:grpSpPr>
            <a:xfrm flipH="1">
              <a:off x="13128" y="2097"/>
              <a:ext cx="798" cy="263"/>
              <a:chOff x="3207904" y="3324074"/>
              <a:chExt cx="506504" cy="166916"/>
            </a:xfrm>
            <a:solidFill>
              <a:srgbClr val="FFC000"/>
            </a:solidFill>
          </p:grpSpPr>
          <p:sp>
            <p:nvSpPr>
              <p:cNvPr id="39" name="星形: 五角 38"/>
              <p:cNvSpPr/>
              <p:nvPr/>
            </p:nvSpPr>
            <p:spPr>
              <a:xfrm>
                <a:off x="3377698" y="3349638"/>
                <a:ext cx="115788" cy="115788"/>
              </a:xfrm>
              <a:prstGeom prst="star5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星形: 五角 39"/>
              <p:cNvSpPr/>
              <p:nvPr/>
            </p:nvSpPr>
            <p:spPr>
              <a:xfrm>
                <a:off x="3547492" y="3324074"/>
                <a:ext cx="166916" cy="166916"/>
              </a:xfrm>
              <a:prstGeom prst="star5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星形: 五角 40"/>
              <p:cNvSpPr/>
              <p:nvPr/>
            </p:nvSpPr>
            <p:spPr>
              <a:xfrm>
                <a:off x="3207904" y="3349638"/>
                <a:ext cx="115788" cy="115788"/>
              </a:xfrm>
              <a:prstGeom prst="star5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8" name="文本框 57" descr="7b0a20202020227461726765744d6f64756c65223a202270726f636573734f6e6c696e65466f6e7473220a7d0a"/>
            <p:cNvSpPr txBox="1"/>
            <p:nvPr/>
          </p:nvSpPr>
          <p:spPr>
            <a:xfrm>
              <a:off x="2216" y="3741"/>
              <a:ext cx="14802" cy="28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defTabSz="913765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4800" b="1" spc="200" dirty="0">
                  <a:ln w="12700" cmpd="sng">
                    <a:noFill/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方正小标宋简体" panose="02000000000000000000" pitchFamily="2" charset="-122"/>
                  <a:ea typeface="方正小标宋简体" panose="02000000000000000000" pitchFamily="2" charset="-122"/>
                  <a:sym typeface="方正全福体.TTF" charset="0"/>
                </a:rPr>
                <a:t>增强团员意识、争做五个模范</a:t>
              </a:r>
            </a:p>
            <a:p>
              <a:pPr lvl="0" algn="ctr" defTabSz="913765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4800" b="1" spc="200" dirty="0">
                  <a:ln w="12700" cmpd="sng">
                    <a:noFill/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方正小标宋简体" panose="02000000000000000000" pitchFamily="2" charset="-122"/>
                  <a:ea typeface="方正小标宋简体" panose="02000000000000000000" pitchFamily="2" charset="-122"/>
                  <a:sym typeface="方正全福体.TTF" charset="0"/>
                </a:rPr>
                <a:t>主题团日</a:t>
              </a: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3844925" y="4937760"/>
            <a:ext cx="4501515" cy="8655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 defTabSz="913765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CN" b="1" kern="1500" spc="100" dirty="0">
                <a:solidFill>
                  <a:schemeClr val="bg1"/>
                </a:solidFill>
                <a:uFillTx/>
                <a:latin typeface="FZXiaoBiaoSong-B05S" panose="02000000000000000000" charset="-122"/>
                <a:ea typeface="方正小标宋简体" panose="02000000000000000000" pitchFamily="2" charset="-122"/>
                <a:sym typeface="方正全福体.TTF" charset="0"/>
              </a:rPr>
              <a:t>xx</a:t>
            </a:r>
            <a:r>
              <a:rPr kumimoji="1" lang="zh-CN" altLang="en-US" b="1" kern="1500" spc="100" dirty="0">
                <a:solidFill>
                  <a:schemeClr val="bg1"/>
                </a:solidFill>
                <a:uFillTx/>
                <a:latin typeface="FZXiaoBiaoSong-B05S" panose="02000000000000000000" charset="-122"/>
                <a:ea typeface="方正小标宋简体" panose="02000000000000000000" pitchFamily="2" charset="-122"/>
                <a:sym typeface="方正全福体.TTF" charset="0"/>
              </a:rPr>
              <a:t>学部院系</a:t>
            </a:r>
            <a:r>
              <a:rPr kumimoji="1" lang="en-US" altLang="zh-CN" b="1" kern="1500" spc="100" dirty="0">
                <a:solidFill>
                  <a:schemeClr val="bg1"/>
                </a:solidFill>
                <a:uFillTx/>
                <a:latin typeface="FZXiaoBiaoSong-B05S" panose="02000000000000000000" charset="-122"/>
                <a:ea typeface="方正小标宋简体" panose="02000000000000000000" pitchFamily="2" charset="-122"/>
                <a:sym typeface="方正全福体.TTF" charset="0"/>
              </a:rPr>
              <a:t>xx</a:t>
            </a:r>
            <a:r>
              <a:rPr kumimoji="1" lang="zh-CN" altLang="en-US" b="1" kern="1500" spc="100" dirty="0">
                <a:solidFill>
                  <a:schemeClr val="bg1"/>
                </a:solidFill>
                <a:uFillTx/>
                <a:latin typeface="FZXiaoBiaoSong-B05S" panose="02000000000000000000" charset="-122"/>
                <a:ea typeface="方正小标宋简体" panose="02000000000000000000" pitchFamily="2" charset="-122"/>
                <a:sym typeface="方正全福体.TTF" charset="0"/>
              </a:rPr>
              <a:t>团支部  </a:t>
            </a:r>
          </a:p>
          <a:p>
            <a:pPr lvl="0" algn="ctr" defTabSz="913765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CN" b="1" kern="1500" spc="100" dirty="0">
                <a:solidFill>
                  <a:schemeClr val="bg1"/>
                </a:solidFill>
                <a:uFillTx/>
                <a:latin typeface="FZXiaoBiaoSong-B05S" panose="02000000000000000000" charset="-122"/>
                <a:ea typeface="方正小标宋简体" panose="02000000000000000000" pitchFamily="2" charset="-122"/>
                <a:sym typeface="方正全福体.TTF" charset="0"/>
              </a:rPr>
              <a:t>2023</a:t>
            </a:r>
            <a:r>
              <a:rPr kumimoji="1" lang="zh-CN" altLang="en-US" b="1" kern="1500" spc="100" dirty="0">
                <a:solidFill>
                  <a:schemeClr val="bg1"/>
                </a:solidFill>
                <a:uFillTx/>
                <a:latin typeface="FZXiaoBiaoSong-B05S" panose="02000000000000000000" charset="-122"/>
                <a:ea typeface="方正小标宋简体" panose="02000000000000000000" pitchFamily="2" charset="-122"/>
                <a:sym typeface="方正全福体.TTF" charset="0"/>
              </a:rPr>
              <a:t>年</a:t>
            </a:r>
            <a:r>
              <a:rPr kumimoji="1" lang="en-US" altLang="zh-CN" b="1" kern="1500" spc="100" dirty="0">
                <a:solidFill>
                  <a:schemeClr val="bg1"/>
                </a:solidFill>
                <a:uFillTx/>
                <a:latin typeface="FZXiaoBiaoSong-B05S" panose="02000000000000000000" charset="-122"/>
                <a:ea typeface="方正小标宋简体" panose="02000000000000000000" pitchFamily="2" charset="-122"/>
                <a:sym typeface="方正全福体.TTF" charset="0"/>
              </a:rPr>
              <a:t>x</a:t>
            </a:r>
            <a:r>
              <a:rPr kumimoji="1" lang="zh-CN" altLang="en-US" b="1" kern="1500" spc="100" dirty="0">
                <a:solidFill>
                  <a:schemeClr val="bg1"/>
                </a:solidFill>
                <a:uFillTx/>
                <a:latin typeface="FZXiaoBiaoSong-B05S" panose="02000000000000000000" charset="-122"/>
                <a:ea typeface="方正小标宋简体" panose="02000000000000000000" pitchFamily="2" charset="-122"/>
                <a:sym typeface="方正全福体.TTF" charset="0"/>
              </a:rPr>
              <a:t>月</a:t>
            </a:r>
            <a:r>
              <a:rPr kumimoji="1" lang="en-US" altLang="zh-CN" b="1" kern="1500" spc="100" dirty="0">
                <a:solidFill>
                  <a:schemeClr val="bg1"/>
                </a:solidFill>
                <a:uFillTx/>
                <a:latin typeface="FZXiaoBiaoSong-B05S" panose="02000000000000000000" charset="-122"/>
                <a:ea typeface="方正小标宋简体" panose="02000000000000000000" pitchFamily="2" charset="-122"/>
                <a:sym typeface="方正全福体.TTF" charset="0"/>
              </a:rPr>
              <a:t>x</a:t>
            </a:r>
            <a:r>
              <a:rPr kumimoji="1" lang="zh-CN" altLang="en-US" b="1" kern="1500" spc="100" dirty="0">
                <a:solidFill>
                  <a:schemeClr val="bg1"/>
                </a:solidFill>
                <a:uFillTx/>
                <a:latin typeface="FZXiaoBiaoSong-B05S" panose="02000000000000000000" charset="-122"/>
                <a:ea typeface="方正小标宋简体" panose="02000000000000000000" pitchFamily="2" charset="-122"/>
                <a:sym typeface="方正全福体.TTF" charset="0"/>
              </a:rPr>
              <a:t>日</a:t>
            </a:r>
            <a:r>
              <a:rPr kumimoji="1" lang="zh-CN" altLang="en-US" b="1" dirty="0">
                <a:solidFill>
                  <a:schemeClr val="bg1"/>
                </a:solidFill>
                <a:latin typeface="方正小标宋简体" panose="02000000000000000000" pitchFamily="2" charset="-122"/>
                <a:ea typeface="方正小标宋简体" panose="02000000000000000000" pitchFamily="2" charset="-122"/>
                <a:sym typeface="方正全福体.TTF" charset="0"/>
              </a:rPr>
              <a:t>  </a:t>
            </a:r>
            <a:endParaRPr lang="zh-CN" alt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1785620" y="1206500"/>
            <a:ext cx="8620760" cy="417195"/>
            <a:chOff x="2812" y="1900"/>
            <a:chExt cx="13576" cy="657"/>
          </a:xfrm>
        </p:grpSpPr>
        <p:sp>
          <p:nvSpPr>
            <p:cNvPr id="2" name="矩形: 圆角 46"/>
            <p:cNvSpPr/>
            <p:nvPr/>
          </p:nvSpPr>
          <p:spPr>
            <a:xfrm>
              <a:off x="6251" y="1900"/>
              <a:ext cx="6701" cy="657"/>
            </a:xfrm>
            <a:prstGeom prst="roundRect">
              <a:avLst>
                <a:gd name="adj" fmla="val 50000"/>
              </a:avLst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4"/>
                </a:solidFill>
              </a:endParaRPr>
            </a:p>
          </p:txBody>
        </p:sp>
        <p:cxnSp>
          <p:nvCxnSpPr>
            <p:cNvPr id="42" name="直接连接符 41"/>
            <p:cNvCxnSpPr/>
            <p:nvPr/>
          </p:nvCxnSpPr>
          <p:spPr>
            <a:xfrm>
              <a:off x="2812" y="2262"/>
              <a:ext cx="2332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3" name="组合 42"/>
            <p:cNvGrpSpPr/>
            <p:nvPr/>
          </p:nvGrpSpPr>
          <p:grpSpPr>
            <a:xfrm>
              <a:off x="5274" y="2097"/>
              <a:ext cx="798" cy="263"/>
              <a:chOff x="3207904" y="3324074"/>
              <a:chExt cx="506504" cy="166916"/>
            </a:xfrm>
            <a:solidFill>
              <a:srgbClr val="FFC000"/>
            </a:solidFill>
          </p:grpSpPr>
          <p:sp>
            <p:nvSpPr>
              <p:cNvPr id="4" name="星形: 五角 43"/>
              <p:cNvSpPr/>
              <p:nvPr/>
            </p:nvSpPr>
            <p:spPr>
              <a:xfrm>
                <a:off x="3377698" y="3349638"/>
                <a:ext cx="115788" cy="115788"/>
              </a:xfrm>
              <a:prstGeom prst="star5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" name="星形: 五角 44"/>
              <p:cNvSpPr/>
              <p:nvPr/>
            </p:nvSpPr>
            <p:spPr>
              <a:xfrm>
                <a:off x="3547492" y="3324074"/>
                <a:ext cx="166916" cy="166916"/>
              </a:xfrm>
              <a:prstGeom prst="star5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星形: 五角 45"/>
              <p:cNvSpPr/>
              <p:nvPr/>
            </p:nvSpPr>
            <p:spPr>
              <a:xfrm>
                <a:off x="3207904" y="3349638"/>
                <a:ext cx="115788" cy="115788"/>
              </a:xfrm>
              <a:prstGeom prst="star5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cxnSp>
          <p:nvCxnSpPr>
            <p:cNvPr id="7" name="直接连接符 6"/>
            <p:cNvCxnSpPr/>
            <p:nvPr/>
          </p:nvCxnSpPr>
          <p:spPr>
            <a:xfrm flipH="1">
              <a:off x="14056" y="2262"/>
              <a:ext cx="2332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8" name="组合 37"/>
            <p:cNvGrpSpPr/>
            <p:nvPr/>
          </p:nvGrpSpPr>
          <p:grpSpPr>
            <a:xfrm flipH="1">
              <a:off x="13128" y="2097"/>
              <a:ext cx="798" cy="263"/>
              <a:chOff x="3207904" y="3324074"/>
              <a:chExt cx="506504" cy="166916"/>
            </a:xfrm>
            <a:solidFill>
              <a:srgbClr val="FFC000"/>
            </a:solidFill>
          </p:grpSpPr>
          <p:sp>
            <p:nvSpPr>
              <p:cNvPr id="39" name="星形: 五角 38"/>
              <p:cNvSpPr/>
              <p:nvPr/>
            </p:nvSpPr>
            <p:spPr>
              <a:xfrm>
                <a:off x="3377698" y="3349638"/>
                <a:ext cx="115788" cy="115788"/>
              </a:xfrm>
              <a:prstGeom prst="star5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星形: 五角 39"/>
              <p:cNvSpPr/>
              <p:nvPr/>
            </p:nvSpPr>
            <p:spPr>
              <a:xfrm>
                <a:off x="3547492" y="3324074"/>
                <a:ext cx="166916" cy="166916"/>
              </a:xfrm>
              <a:prstGeom prst="star5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星形: 五角 40"/>
              <p:cNvSpPr/>
              <p:nvPr/>
            </p:nvSpPr>
            <p:spPr>
              <a:xfrm>
                <a:off x="3207904" y="3349638"/>
                <a:ext cx="115788" cy="115788"/>
              </a:xfrm>
              <a:prstGeom prst="star5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12" name="图片 11" descr="文字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5410" y="1183640"/>
            <a:ext cx="4370705" cy="463550"/>
          </a:xfrm>
          <a:prstGeom prst="rect">
            <a:avLst/>
          </a:prstGeom>
        </p:spPr>
      </p:pic>
      <p:pic>
        <p:nvPicPr>
          <p:cNvPr id="10" name="图片 9" descr="团旗1024*68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2705" y="2119630"/>
            <a:ext cx="5567045" cy="371348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7178040" y="1777463"/>
            <a:ext cx="3691255" cy="42492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ts val="2500"/>
              </a:lnSpc>
            </a:pPr>
            <a:r>
              <a:rPr lang="en-US" altLang="zh-CN" sz="2400" dirty="0">
                <a:solidFill>
                  <a:srgbClr val="FFC000"/>
                </a:solidFill>
                <a:latin typeface="方正小标宋简体" panose="02000000000000000000" pitchFamily="2" charset="-122"/>
                <a:ea typeface="方正小标宋简体" panose="02000000000000000000" pitchFamily="2" charset="-122"/>
                <a:cs typeface="方正小标宋简体" panose="02000000000000000000" pitchFamily="2" charset="-122"/>
              </a:rPr>
              <a:t>《</a:t>
            </a:r>
            <a:r>
              <a:rPr lang="zh-CN" altLang="en-US" sz="2400" dirty="0">
                <a:solidFill>
                  <a:srgbClr val="FFC000"/>
                </a:solidFill>
                <a:latin typeface="方正小标宋简体" panose="02000000000000000000" pitchFamily="2" charset="-122"/>
                <a:ea typeface="方正小标宋简体" panose="02000000000000000000" pitchFamily="2" charset="-122"/>
                <a:cs typeface="方正小标宋简体" panose="02000000000000000000" pitchFamily="2" charset="-122"/>
              </a:rPr>
              <a:t>光荣啊，中国共青团</a:t>
            </a:r>
            <a:r>
              <a:rPr lang="en-US" altLang="zh-CN" sz="2400" dirty="0">
                <a:solidFill>
                  <a:srgbClr val="FFC000"/>
                </a:solidFill>
                <a:latin typeface="方正小标宋简体" panose="02000000000000000000" pitchFamily="2" charset="-122"/>
                <a:ea typeface="方正小标宋简体" panose="02000000000000000000" pitchFamily="2" charset="-122"/>
                <a:cs typeface="方正小标宋简体" panose="02000000000000000000" pitchFamily="2" charset="-122"/>
              </a:rPr>
              <a:t>》</a:t>
            </a:r>
          </a:p>
          <a:p>
            <a:pPr fontAlgn="auto">
              <a:lnSpc>
                <a:spcPts val="2500"/>
              </a:lnSpc>
            </a:pPr>
            <a:r>
              <a:rPr lang="zh-CN" altLang="en-US" dirty="0">
                <a:solidFill>
                  <a:schemeClr val="bg1"/>
                </a:solidFill>
                <a:latin typeface="方正小标宋简体" panose="02000000000000000000" pitchFamily="2" charset="-122"/>
                <a:ea typeface="方正小标宋简体" panose="02000000000000000000" pitchFamily="2" charset="-122"/>
                <a:cs typeface="方正小标宋简体" panose="02000000000000000000" pitchFamily="2" charset="-122"/>
              </a:rPr>
              <a:t>我们是五月的花海，</a:t>
            </a:r>
          </a:p>
          <a:p>
            <a:pPr fontAlgn="auto">
              <a:lnSpc>
                <a:spcPts val="2500"/>
              </a:lnSpc>
            </a:pPr>
            <a:r>
              <a:rPr lang="zh-CN" altLang="en-US" dirty="0">
                <a:solidFill>
                  <a:schemeClr val="bg1"/>
                </a:solidFill>
                <a:latin typeface="方正小标宋简体" panose="02000000000000000000" pitchFamily="2" charset="-122"/>
                <a:ea typeface="方正小标宋简体" panose="02000000000000000000" pitchFamily="2" charset="-122"/>
                <a:cs typeface="方正小标宋简体" panose="02000000000000000000" pitchFamily="2" charset="-122"/>
              </a:rPr>
              <a:t>用青春拥抱时代。</a:t>
            </a:r>
          </a:p>
          <a:p>
            <a:pPr fontAlgn="auto">
              <a:lnSpc>
                <a:spcPts val="2500"/>
              </a:lnSpc>
            </a:pPr>
            <a:r>
              <a:rPr lang="zh-CN" altLang="en-US" dirty="0">
                <a:solidFill>
                  <a:schemeClr val="bg1"/>
                </a:solidFill>
                <a:latin typeface="方正小标宋简体" panose="02000000000000000000" pitchFamily="2" charset="-122"/>
                <a:ea typeface="方正小标宋简体" panose="02000000000000000000" pitchFamily="2" charset="-122"/>
                <a:cs typeface="方正小标宋简体" panose="02000000000000000000" pitchFamily="2" charset="-122"/>
              </a:rPr>
              <a:t>我们是初升的太阳，</a:t>
            </a:r>
          </a:p>
          <a:p>
            <a:pPr fontAlgn="auto">
              <a:lnSpc>
                <a:spcPts val="2500"/>
              </a:lnSpc>
            </a:pPr>
            <a:r>
              <a:rPr lang="zh-CN" altLang="en-US" dirty="0">
                <a:solidFill>
                  <a:schemeClr val="bg1"/>
                </a:solidFill>
                <a:latin typeface="方正小标宋简体" panose="02000000000000000000" pitchFamily="2" charset="-122"/>
                <a:ea typeface="方正小标宋简体" panose="02000000000000000000" pitchFamily="2" charset="-122"/>
                <a:cs typeface="方正小标宋简体" panose="02000000000000000000" pitchFamily="2" charset="-122"/>
              </a:rPr>
              <a:t>用生命点燃未来。</a:t>
            </a:r>
          </a:p>
          <a:p>
            <a:pPr fontAlgn="auto">
              <a:lnSpc>
                <a:spcPts val="2500"/>
              </a:lnSpc>
            </a:pPr>
            <a:r>
              <a:rPr lang="zh-CN" altLang="en-US" dirty="0">
                <a:solidFill>
                  <a:schemeClr val="bg1"/>
                </a:solidFill>
                <a:latin typeface="方正小标宋简体" panose="02000000000000000000" pitchFamily="2" charset="-122"/>
                <a:ea typeface="方正小标宋简体" panose="02000000000000000000" pitchFamily="2" charset="-122"/>
                <a:cs typeface="方正小标宋简体" panose="02000000000000000000" pitchFamily="2" charset="-122"/>
              </a:rPr>
              <a:t>“五四”的火炬，</a:t>
            </a:r>
          </a:p>
          <a:p>
            <a:pPr fontAlgn="auto">
              <a:lnSpc>
                <a:spcPts val="2500"/>
              </a:lnSpc>
            </a:pPr>
            <a:r>
              <a:rPr lang="zh-CN" altLang="en-US" dirty="0">
                <a:solidFill>
                  <a:schemeClr val="bg1"/>
                </a:solidFill>
                <a:latin typeface="方正小标宋简体" panose="02000000000000000000" pitchFamily="2" charset="-122"/>
                <a:ea typeface="方正小标宋简体" panose="02000000000000000000" pitchFamily="2" charset="-122"/>
                <a:cs typeface="方正小标宋简体" panose="02000000000000000000" pitchFamily="2" charset="-122"/>
              </a:rPr>
              <a:t>唤起了民族的觉醒，</a:t>
            </a:r>
          </a:p>
          <a:p>
            <a:pPr fontAlgn="auto">
              <a:lnSpc>
                <a:spcPts val="2500"/>
              </a:lnSpc>
            </a:pPr>
            <a:r>
              <a:rPr lang="zh-CN" altLang="en-US" dirty="0">
                <a:solidFill>
                  <a:schemeClr val="bg1"/>
                </a:solidFill>
                <a:latin typeface="方正小标宋简体" panose="02000000000000000000" pitchFamily="2" charset="-122"/>
                <a:ea typeface="方正小标宋简体" panose="02000000000000000000" pitchFamily="2" charset="-122"/>
                <a:cs typeface="方正小标宋简体" panose="02000000000000000000" pitchFamily="2" charset="-122"/>
              </a:rPr>
              <a:t>壮丽的事业，</a:t>
            </a:r>
          </a:p>
          <a:p>
            <a:pPr fontAlgn="auto">
              <a:lnSpc>
                <a:spcPts val="2500"/>
              </a:lnSpc>
            </a:pPr>
            <a:r>
              <a:rPr lang="zh-CN" altLang="en-US" dirty="0">
                <a:solidFill>
                  <a:schemeClr val="bg1"/>
                </a:solidFill>
                <a:latin typeface="方正小标宋简体" panose="02000000000000000000" pitchFamily="2" charset="-122"/>
                <a:ea typeface="方正小标宋简体" panose="02000000000000000000" pitchFamily="2" charset="-122"/>
                <a:cs typeface="方正小标宋简体" panose="02000000000000000000" pitchFamily="2" charset="-122"/>
              </a:rPr>
              <a:t>激励着我们继往开来。</a:t>
            </a:r>
          </a:p>
          <a:p>
            <a:pPr fontAlgn="auto">
              <a:lnSpc>
                <a:spcPts val="2500"/>
              </a:lnSpc>
            </a:pPr>
            <a:r>
              <a:rPr lang="zh-CN" altLang="en-US" dirty="0">
                <a:solidFill>
                  <a:schemeClr val="bg1"/>
                </a:solidFill>
                <a:latin typeface="方正小标宋简体" panose="02000000000000000000" pitchFamily="2" charset="-122"/>
                <a:ea typeface="方正小标宋简体" panose="02000000000000000000" pitchFamily="2" charset="-122"/>
                <a:cs typeface="方正小标宋简体" panose="02000000000000000000" pitchFamily="2" charset="-122"/>
              </a:rPr>
              <a:t>光荣啊！中国共青团，</a:t>
            </a:r>
          </a:p>
          <a:p>
            <a:pPr fontAlgn="auto">
              <a:lnSpc>
                <a:spcPts val="2500"/>
              </a:lnSpc>
            </a:pPr>
            <a:r>
              <a:rPr lang="zh-CN" altLang="en-US" dirty="0">
                <a:solidFill>
                  <a:schemeClr val="bg1"/>
                </a:solidFill>
                <a:latin typeface="方正小标宋简体" panose="02000000000000000000" pitchFamily="2" charset="-122"/>
                <a:ea typeface="方正小标宋简体" panose="02000000000000000000" pitchFamily="2" charset="-122"/>
                <a:cs typeface="方正小标宋简体" panose="02000000000000000000" pitchFamily="2" charset="-122"/>
              </a:rPr>
              <a:t>光荣啊！中国共青团，</a:t>
            </a:r>
          </a:p>
          <a:p>
            <a:pPr fontAlgn="auto">
              <a:lnSpc>
                <a:spcPts val="2500"/>
              </a:lnSpc>
            </a:pPr>
            <a:r>
              <a:rPr lang="zh-CN" altLang="en-US" dirty="0">
                <a:solidFill>
                  <a:schemeClr val="bg1"/>
                </a:solidFill>
                <a:latin typeface="方正小标宋简体" panose="02000000000000000000" pitchFamily="2" charset="-122"/>
                <a:ea typeface="方正小标宋简体" panose="02000000000000000000" pitchFamily="2" charset="-122"/>
                <a:cs typeface="方正小标宋简体" panose="02000000000000000000" pitchFamily="2" charset="-122"/>
              </a:rPr>
              <a:t>母亲用共产主义为我们命名，</a:t>
            </a:r>
          </a:p>
          <a:p>
            <a:pPr fontAlgn="auto">
              <a:lnSpc>
                <a:spcPts val="2500"/>
              </a:lnSpc>
            </a:pPr>
            <a:r>
              <a:rPr lang="zh-CN" altLang="en-US" dirty="0">
                <a:solidFill>
                  <a:schemeClr val="bg1"/>
                </a:solidFill>
                <a:latin typeface="方正小标宋简体" panose="02000000000000000000" pitchFamily="2" charset="-122"/>
                <a:ea typeface="方正小标宋简体" panose="02000000000000000000" pitchFamily="2" charset="-122"/>
                <a:cs typeface="方正小标宋简体" panose="02000000000000000000" pitchFamily="2" charset="-122"/>
              </a:rPr>
              <a:t>我们开创新的世界。</a:t>
            </a:r>
          </a:p>
        </p:txBody>
      </p:sp>
      <p:pic>
        <p:nvPicPr>
          <p:cNvPr id="3" name="团歌合唱音频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0165" y="6159500"/>
            <a:ext cx="594360" cy="594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>
                <p:cTn id="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1785620" y="1206500"/>
            <a:ext cx="8620760" cy="417195"/>
            <a:chOff x="2812" y="1900"/>
            <a:chExt cx="13576" cy="657"/>
          </a:xfrm>
        </p:grpSpPr>
        <p:sp>
          <p:nvSpPr>
            <p:cNvPr id="2" name="矩形: 圆角 46"/>
            <p:cNvSpPr/>
            <p:nvPr/>
          </p:nvSpPr>
          <p:spPr>
            <a:xfrm>
              <a:off x="6251" y="1900"/>
              <a:ext cx="6701" cy="657"/>
            </a:xfrm>
            <a:prstGeom prst="roundRect">
              <a:avLst>
                <a:gd name="adj" fmla="val 50000"/>
              </a:avLst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4"/>
                </a:solidFill>
              </a:endParaRPr>
            </a:p>
          </p:txBody>
        </p:sp>
        <p:cxnSp>
          <p:nvCxnSpPr>
            <p:cNvPr id="42" name="直接连接符 41"/>
            <p:cNvCxnSpPr/>
            <p:nvPr/>
          </p:nvCxnSpPr>
          <p:spPr>
            <a:xfrm>
              <a:off x="2812" y="2262"/>
              <a:ext cx="2332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3" name="组合 42"/>
            <p:cNvGrpSpPr/>
            <p:nvPr/>
          </p:nvGrpSpPr>
          <p:grpSpPr>
            <a:xfrm>
              <a:off x="5274" y="2097"/>
              <a:ext cx="798" cy="263"/>
              <a:chOff x="3207904" y="3324074"/>
              <a:chExt cx="506504" cy="166916"/>
            </a:xfrm>
            <a:solidFill>
              <a:srgbClr val="FFC000"/>
            </a:solidFill>
          </p:grpSpPr>
          <p:sp>
            <p:nvSpPr>
              <p:cNvPr id="4" name="星形: 五角 43"/>
              <p:cNvSpPr/>
              <p:nvPr/>
            </p:nvSpPr>
            <p:spPr>
              <a:xfrm>
                <a:off x="3377698" y="3349638"/>
                <a:ext cx="115788" cy="115788"/>
              </a:xfrm>
              <a:prstGeom prst="star5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" name="星形: 五角 44"/>
              <p:cNvSpPr/>
              <p:nvPr/>
            </p:nvSpPr>
            <p:spPr>
              <a:xfrm>
                <a:off x="3547492" y="3324074"/>
                <a:ext cx="166916" cy="166916"/>
              </a:xfrm>
              <a:prstGeom prst="star5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星形: 五角 45"/>
              <p:cNvSpPr/>
              <p:nvPr/>
            </p:nvSpPr>
            <p:spPr>
              <a:xfrm>
                <a:off x="3207904" y="3349638"/>
                <a:ext cx="115788" cy="115788"/>
              </a:xfrm>
              <a:prstGeom prst="star5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cxnSp>
          <p:nvCxnSpPr>
            <p:cNvPr id="7" name="直接连接符 6"/>
            <p:cNvCxnSpPr/>
            <p:nvPr/>
          </p:nvCxnSpPr>
          <p:spPr>
            <a:xfrm flipH="1">
              <a:off x="14056" y="2262"/>
              <a:ext cx="2332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8" name="组合 37"/>
            <p:cNvGrpSpPr/>
            <p:nvPr/>
          </p:nvGrpSpPr>
          <p:grpSpPr>
            <a:xfrm flipH="1">
              <a:off x="13128" y="2097"/>
              <a:ext cx="798" cy="263"/>
              <a:chOff x="3207904" y="3324074"/>
              <a:chExt cx="506504" cy="166916"/>
            </a:xfrm>
            <a:solidFill>
              <a:srgbClr val="FFC000"/>
            </a:solidFill>
          </p:grpSpPr>
          <p:sp>
            <p:nvSpPr>
              <p:cNvPr id="39" name="星形: 五角 38"/>
              <p:cNvSpPr/>
              <p:nvPr/>
            </p:nvSpPr>
            <p:spPr>
              <a:xfrm>
                <a:off x="3377698" y="3349638"/>
                <a:ext cx="115788" cy="115788"/>
              </a:xfrm>
              <a:prstGeom prst="star5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星形: 五角 39"/>
              <p:cNvSpPr/>
              <p:nvPr/>
            </p:nvSpPr>
            <p:spPr>
              <a:xfrm>
                <a:off x="3547492" y="3324074"/>
                <a:ext cx="166916" cy="166916"/>
              </a:xfrm>
              <a:prstGeom prst="star5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星形: 五角 40"/>
              <p:cNvSpPr/>
              <p:nvPr/>
            </p:nvSpPr>
            <p:spPr>
              <a:xfrm>
                <a:off x="3207904" y="3349638"/>
                <a:ext cx="115788" cy="115788"/>
              </a:xfrm>
              <a:prstGeom prst="star5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12" name="图片 11" descr="文字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5410" y="1183640"/>
            <a:ext cx="4370705" cy="46355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2185668" y="1968500"/>
            <a:ext cx="7820025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zh-CN" altLang="en-US" sz="4000" dirty="0">
                <a:solidFill>
                  <a:schemeClr val="bg1"/>
                </a:solidFill>
                <a:latin typeface="方正小标宋简体" panose="02000000000000000000" pitchFamily="2" charset="-122"/>
                <a:ea typeface="方正小标宋简体" panose="02000000000000000000" pitchFamily="2" charset="-122"/>
                <a:cs typeface="方正小标宋简体" panose="02000000000000000000" pitchFamily="2" charset="-122"/>
              </a:rPr>
              <a:t>高举团旗跟党走</a:t>
            </a:r>
            <a:r>
              <a:rPr lang="en-US" altLang="zh-CN" sz="4000" dirty="0">
                <a:solidFill>
                  <a:schemeClr val="bg1"/>
                </a:solidFill>
                <a:latin typeface="方正小标宋简体" panose="02000000000000000000" pitchFamily="2" charset="-122"/>
                <a:ea typeface="方正小标宋简体" panose="02000000000000000000" pitchFamily="2" charset="-122"/>
                <a:cs typeface="方正小标宋简体" panose="02000000000000000000" pitchFamily="2" charset="-122"/>
              </a:rPr>
              <a:t>  </a:t>
            </a:r>
            <a:r>
              <a:rPr lang="zh-CN" altLang="en-US" sz="4000" dirty="0">
                <a:solidFill>
                  <a:schemeClr val="bg1"/>
                </a:solidFill>
                <a:latin typeface="方正小标宋简体" panose="02000000000000000000" pitchFamily="2" charset="-122"/>
                <a:ea typeface="方正小标宋简体" panose="02000000000000000000" pitchFamily="2" charset="-122"/>
                <a:cs typeface="方正小标宋简体" panose="02000000000000000000" pitchFamily="2" charset="-122"/>
              </a:rPr>
              <a:t>青春铸就中国梦</a:t>
            </a:r>
          </a:p>
          <a:p>
            <a:pPr algn="ctr" fontAlgn="auto">
              <a:lnSpc>
                <a:spcPct val="150000"/>
              </a:lnSpc>
            </a:pPr>
            <a:r>
              <a:rPr lang="zh-CN" altLang="en-US" sz="3200" dirty="0">
                <a:solidFill>
                  <a:schemeClr val="bg1"/>
                </a:solidFill>
                <a:latin typeface="方正小标宋简体" panose="02000000000000000000" pitchFamily="2" charset="-122"/>
                <a:ea typeface="方正小标宋简体" panose="02000000000000000000" pitchFamily="2" charset="-122"/>
                <a:cs typeface="方正小标宋简体" panose="02000000000000000000" pitchFamily="2" charset="-122"/>
              </a:rPr>
              <a:t>北京师范大学青年运动主题展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2287062" y="4086568"/>
            <a:ext cx="75328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dirty="0">
                <a:solidFill>
                  <a:schemeClr val="bg1"/>
                </a:solidFill>
                <a:latin typeface="方正小标宋简体" panose="02000000000000000000" pitchFamily="2" charset="-122"/>
                <a:ea typeface="方正小标宋简体" panose="02000000000000000000" pitchFamily="2" charset="-122"/>
                <a:cs typeface="方正小标宋简体" panose="02000000000000000000" pitchFamily="2" charset="-122"/>
              </a:rPr>
              <a:t>展览链接：</a:t>
            </a:r>
            <a:r>
              <a:rPr lang="zh-CN" altLang="en-US" sz="2400" dirty="0">
                <a:solidFill>
                  <a:schemeClr val="bg1"/>
                </a:solidFill>
                <a:latin typeface="方正小标宋简体" panose="02000000000000000000" pitchFamily="2" charset="-122"/>
                <a:ea typeface="方正小标宋简体" panose="02000000000000000000" pitchFamily="2" charset="-122"/>
                <a:cs typeface="方正小标宋简体" panose="02000000000000000000" pitchFamily="2" charset="-122"/>
                <a:hlinkClick r:id="rId4"/>
              </a:rPr>
              <a:t> https://weixin.bnu.edu.cn/pub/url.php?id=1</a:t>
            </a:r>
            <a:endParaRPr lang="zh-CN" altLang="en-US" sz="2400" dirty="0">
              <a:solidFill>
                <a:schemeClr val="bg1"/>
              </a:solidFill>
              <a:latin typeface="方正小标宋简体" panose="02000000000000000000" pitchFamily="2" charset="-122"/>
              <a:ea typeface="方正小标宋简体" panose="02000000000000000000" pitchFamily="2" charset="-122"/>
              <a:cs typeface="方正小标宋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066385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1785620" y="1206500"/>
            <a:ext cx="8620760" cy="417195"/>
            <a:chOff x="2812" y="1900"/>
            <a:chExt cx="13576" cy="657"/>
          </a:xfrm>
        </p:grpSpPr>
        <p:sp>
          <p:nvSpPr>
            <p:cNvPr id="2" name="矩形: 圆角 46"/>
            <p:cNvSpPr/>
            <p:nvPr/>
          </p:nvSpPr>
          <p:spPr>
            <a:xfrm>
              <a:off x="6251" y="1900"/>
              <a:ext cx="6701" cy="657"/>
            </a:xfrm>
            <a:prstGeom prst="roundRect">
              <a:avLst>
                <a:gd name="adj" fmla="val 50000"/>
              </a:avLst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4"/>
                </a:solidFill>
              </a:endParaRPr>
            </a:p>
          </p:txBody>
        </p:sp>
        <p:cxnSp>
          <p:nvCxnSpPr>
            <p:cNvPr id="42" name="直接连接符 41"/>
            <p:cNvCxnSpPr/>
            <p:nvPr/>
          </p:nvCxnSpPr>
          <p:spPr>
            <a:xfrm>
              <a:off x="2812" y="2262"/>
              <a:ext cx="2332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3" name="组合 42"/>
            <p:cNvGrpSpPr/>
            <p:nvPr/>
          </p:nvGrpSpPr>
          <p:grpSpPr>
            <a:xfrm>
              <a:off x="5274" y="2097"/>
              <a:ext cx="798" cy="263"/>
              <a:chOff x="3207904" y="3324074"/>
              <a:chExt cx="506504" cy="166916"/>
            </a:xfrm>
            <a:solidFill>
              <a:srgbClr val="FFC000"/>
            </a:solidFill>
          </p:grpSpPr>
          <p:sp>
            <p:nvSpPr>
              <p:cNvPr id="4" name="星形: 五角 43"/>
              <p:cNvSpPr/>
              <p:nvPr/>
            </p:nvSpPr>
            <p:spPr>
              <a:xfrm>
                <a:off x="3377698" y="3349638"/>
                <a:ext cx="115788" cy="115788"/>
              </a:xfrm>
              <a:prstGeom prst="star5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" name="星形: 五角 44"/>
              <p:cNvSpPr/>
              <p:nvPr/>
            </p:nvSpPr>
            <p:spPr>
              <a:xfrm>
                <a:off x="3547492" y="3324074"/>
                <a:ext cx="166916" cy="166916"/>
              </a:xfrm>
              <a:prstGeom prst="star5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星形: 五角 45"/>
              <p:cNvSpPr/>
              <p:nvPr/>
            </p:nvSpPr>
            <p:spPr>
              <a:xfrm>
                <a:off x="3207904" y="3349638"/>
                <a:ext cx="115788" cy="115788"/>
              </a:xfrm>
              <a:prstGeom prst="star5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cxnSp>
          <p:nvCxnSpPr>
            <p:cNvPr id="7" name="直接连接符 6"/>
            <p:cNvCxnSpPr/>
            <p:nvPr/>
          </p:nvCxnSpPr>
          <p:spPr>
            <a:xfrm flipH="1">
              <a:off x="14056" y="2262"/>
              <a:ext cx="2332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8" name="组合 37"/>
            <p:cNvGrpSpPr/>
            <p:nvPr/>
          </p:nvGrpSpPr>
          <p:grpSpPr>
            <a:xfrm flipH="1">
              <a:off x="13128" y="2097"/>
              <a:ext cx="798" cy="263"/>
              <a:chOff x="3207904" y="3324074"/>
              <a:chExt cx="506504" cy="166916"/>
            </a:xfrm>
            <a:solidFill>
              <a:srgbClr val="FFC000"/>
            </a:solidFill>
          </p:grpSpPr>
          <p:sp>
            <p:nvSpPr>
              <p:cNvPr id="39" name="星形: 五角 38"/>
              <p:cNvSpPr/>
              <p:nvPr/>
            </p:nvSpPr>
            <p:spPr>
              <a:xfrm>
                <a:off x="3377698" y="3349638"/>
                <a:ext cx="115788" cy="115788"/>
              </a:xfrm>
              <a:prstGeom prst="star5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星形: 五角 39"/>
              <p:cNvSpPr/>
              <p:nvPr/>
            </p:nvSpPr>
            <p:spPr>
              <a:xfrm>
                <a:off x="3547492" y="3324074"/>
                <a:ext cx="166916" cy="166916"/>
              </a:xfrm>
              <a:prstGeom prst="star5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星形: 五角 40"/>
              <p:cNvSpPr/>
              <p:nvPr/>
            </p:nvSpPr>
            <p:spPr>
              <a:xfrm>
                <a:off x="3207904" y="3349638"/>
                <a:ext cx="115788" cy="115788"/>
              </a:xfrm>
              <a:prstGeom prst="star5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12" name="图片 11" descr="文字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5410" y="1183640"/>
            <a:ext cx="4370705" cy="46355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2497455" y="2347595"/>
            <a:ext cx="7207885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zh-CN" altLang="en-US" sz="4000" dirty="0">
                <a:solidFill>
                  <a:schemeClr val="bg1"/>
                </a:solidFill>
                <a:latin typeface="方正小标宋简体" panose="02000000000000000000" pitchFamily="2" charset="-122"/>
                <a:ea typeface="方正小标宋简体" panose="02000000000000000000" pitchFamily="2" charset="-122"/>
                <a:cs typeface="方正小标宋简体" panose="02000000000000000000" pitchFamily="2" charset="-122"/>
              </a:rPr>
              <a:t>团支部集体政治生日会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2788127" y="3484670"/>
            <a:ext cx="6955750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dirty="0">
                <a:solidFill>
                  <a:schemeClr val="bg1">
                    <a:lumMod val="65000"/>
                  </a:schemeClr>
                </a:solidFill>
                <a:latin typeface="方正小标宋简体" panose="02000000000000000000" pitchFamily="2" charset="-122"/>
                <a:ea typeface="方正小标宋简体" panose="02000000000000000000" pitchFamily="2" charset="-122"/>
                <a:cs typeface="方正小标宋简体" panose="02000000000000000000" pitchFamily="2" charset="-122"/>
              </a:rPr>
              <a:t>（形式推荐：学团史、忆初心、赠寄语、送贺卡、</a:t>
            </a:r>
            <a:endParaRPr lang="en-US" altLang="zh-CN" sz="2400" dirty="0">
              <a:solidFill>
                <a:schemeClr val="bg1">
                  <a:lumMod val="65000"/>
                </a:schemeClr>
              </a:solidFill>
              <a:latin typeface="方正小标宋简体" panose="02000000000000000000" pitchFamily="2" charset="-122"/>
              <a:ea typeface="方正小标宋简体" panose="02000000000000000000" pitchFamily="2" charset="-122"/>
              <a:cs typeface="方正小标宋简体" panose="02000000000000000000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 dirty="0">
                <a:solidFill>
                  <a:schemeClr val="bg1">
                    <a:lumMod val="65000"/>
                  </a:schemeClr>
                </a:solidFill>
                <a:latin typeface="方正小标宋简体" panose="02000000000000000000" pitchFamily="2" charset="-122"/>
                <a:ea typeface="方正小标宋简体" panose="02000000000000000000" pitchFamily="2" charset="-122"/>
                <a:cs typeface="方正小标宋简体" panose="02000000000000000000" pitchFamily="2" charset="-122"/>
              </a:rPr>
              <a:t>交流理想规划、签团员践诺书等）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1785620" y="1206500"/>
            <a:ext cx="8620760" cy="417195"/>
            <a:chOff x="2812" y="1900"/>
            <a:chExt cx="13576" cy="657"/>
          </a:xfrm>
        </p:grpSpPr>
        <p:sp>
          <p:nvSpPr>
            <p:cNvPr id="2" name="矩形: 圆角 46"/>
            <p:cNvSpPr/>
            <p:nvPr/>
          </p:nvSpPr>
          <p:spPr>
            <a:xfrm>
              <a:off x="6251" y="1900"/>
              <a:ext cx="6701" cy="657"/>
            </a:xfrm>
            <a:prstGeom prst="roundRect">
              <a:avLst>
                <a:gd name="adj" fmla="val 50000"/>
              </a:avLst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4"/>
                </a:solidFill>
              </a:endParaRPr>
            </a:p>
          </p:txBody>
        </p:sp>
        <p:cxnSp>
          <p:nvCxnSpPr>
            <p:cNvPr id="42" name="直接连接符 41"/>
            <p:cNvCxnSpPr/>
            <p:nvPr/>
          </p:nvCxnSpPr>
          <p:spPr>
            <a:xfrm>
              <a:off x="2812" y="2262"/>
              <a:ext cx="2332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3" name="组合 42"/>
            <p:cNvGrpSpPr/>
            <p:nvPr/>
          </p:nvGrpSpPr>
          <p:grpSpPr>
            <a:xfrm>
              <a:off x="5274" y="2097"/>
              <a:ext cx="798" cy="263"/>
              <a:chOff x="3207904" y="3324074"/>
              <a:chExt cx="506504" cy="166916"/>
            </a:xfrm>
            <a:solidFill>
              <a:srgbClr val="FFC000"/>
            </a:solidFill>
          </p:grpSpPr>
          <p:sp>
            <p:nvSpPr>
              <p:cNvPr id="4" name="星形: 五角 43"/>
              <p:cNvSpPr/>
              <p:nvPr/>
            </p:nvSpPr>
            <p:spPr>
              <a:xfrm>
                <a:off x="3377698" y="3349638"/>
                <a:ext cx="115788" cy="115788"/>
              </a:xfrm>
              <a:prstGeom prst="star5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" name="星形: 五角 44"/>
              <p:cNvSpPr/>
              <p:nvPr/>
            </p:nvSpPr>
            <p:spPr>
              <a:xfrm>
                <a:off x="3547492" y="3324074"/>
                <a:ext cx="166916" cy="166916"/>
              </a:xfrm>
              <a:prstGeom prst="star5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星形: 五角 45"/>
              <p:cNvSpPr/>
              <p:nvPr/>
            </p:nvSpPr>
            <p:spPr>
              <a:xfrm>
                <a:off x="3207904" y="3349638"/>
                <a:ext cx="115788" cy="115788"/>
              </a:xfrm>
              <a:prstGeom prst="star5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cxnSp>
          <p:nvCxnSpPr>
            <p:cNvPr id="7" name="直接连接符 6"/>
            <p:cNvCxnSpPr/>
            <p:nvPr/>
          </p:nvCxnSpPr>
          <p:spPr>
            <a:xfrm flipH="1">
              <a:off x="14056" y="2262"/>
              <a:ext cx="2332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8" name="组合 37"/>
            <p:cNvGrpSpPr/>
            <p:nvPr/>
          </p:nvGrpSpPr>
          <p:grpSpPr>
            <a:xfrm flipH="1">
              <a:off x="13128" y="2097"/>
              <a:ext cx="798" cy="263"/>
              <a:chOff x="3207904" y="3324074"/>
              <a:chExt cx="506504" cy="166916"/>
            </a:xfrm>
            <a:solidFill>
              <a:srgbClr val="FFC000"/>
            </a:solidFill>
          </p:grpSpPr>
          <p:sp>
            <p:nvSpPr>
              <p:cNvPr id="39" name="星形: 五角 38"/>
              <p:cNvSpPr/>
              <p:nvPr/>
            </p:nvSpPr>
            <p:spPr>
              <a:xfrm>
                <a:off x="3377698" y="3349638"/>
                <a:ext cx="115788" cy="115788"/>
              </a:xfrm>
              <a:prstGeom prst="star5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星形: 五角 39"/>
              <p:cNvSpPr/>
              <p:nvPr/>
            </p:nvSpPr>
            <p:spPr>
              <a:xfrm>
                <a:off x="3547492" y="3324074"/>
                <a:ext cx="166916" cy="166916"/>
              </a:xfrm>
              <a:prstGeom prst="star5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星形: 五角 40"/>
              <p:cNvSpPr/>
              <p:nvPr/>
            </p:nvSpPr>
            <p:spPr>
              <a:xfrm>
                <a:off x="3207904" y="3349638"/>
                <a:ext cx="115788" cy="115788"/>
              </a:xfrm>
              <a:prstGeom prst="star5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12" name="图片 11" descr="文字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5410" y="1183640"/>
            <a:ext cx="4370705" cy="46355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2492057" y="1796961"/>
            <a:ext cx="720788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zh-CN" altLang="en-US" sz="3200" spc="200" dirty="0">
                <a:ln w="12700" cmpd="sng">
                  <a:noFill/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方正小标宋简体" panose="02000000000000000000" pitchFamily="2" charset="-122"/>
                <a:ea typeface="方正小标宋简体" panose="02000000000000000000" pitchFamily="2" charset="-122"/>
              </a:rPr>
              <a:t>入团誓词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1664431" y="2626906"/>
            <a:ext cx="8957945" cy="2158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 fontAlgn="auto">
              <a:lnSpc>
                <a:spcPct val="140000"/>
              </a:lnSpc>
            </a:pPr>
            <a:r>
              <a:rPr lang="zh-CN" altLang="en-US" sz="2400" spc="200" dirty="0">
                <a:ln w="12700" cmpd="sng">
                  <a:noFill/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方正小标宋简体" panose="02000000000000000000" pitchFamily="2" charset="-122"/>
                <a:ea typeface="方正小标宋简体" panose="02000000000000000000" pitchFamily="2" charset="-122"/>
              </a:rPr>
              <a:t>我志愿加入中国共产主义青年团，坚决拥护中国共产党的领导，遵守团的章程，执行团的决议，履行团员义务，严守团的纪律，勤奋学习，积极工作，吃苦在前，享受在后，为共产主义事业而奋斗。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1785620" y="1206500"/>
            <a:ext cx="8620760" cy="417195"/>
            <a:chOff x="2812" y="1900"/>
            <a:chExt cx="13576" cy="657"/>
          </a:xfrm>
        </p:grpSpPr>
        <p:sp>
          <p:nvSpPr>
            <p:cNvPr id="2" name="矩形: 圆角 46"/>
            <p:cNvSpPr/>
            <p:nvPr/>
          </p:nvSpPr>
          <p:spPr>
            <a:xfrm>
              <a:off x="6251" y="1900"/>
              <a:ext cx="6701" cy="657"/>
            </a:xfrm>
            <a:prstGeom prst="roundRect">
              <a:avLst>
                <a:gd name="adj" fmla="val 50000"/>
              </a:avLst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4"/>
                </a:solidFill>
              </a:endParaRPr>
            </a:p>
          </p:txBody>
        </p:sp>
        <p:cxnSp>
          <p:nvCxnSpPr>
            <p:cNvPr id="42" name="直接连接符 41"/>
            <p:cNvCxnSpPr/>
            <p:nvPr/>
          </p:nvCxnSpPr>
          <p:spPr>
            <a:xfrm>
              <a:off x="2812" y="2262"/>
              <a:ext cx="2332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3" name="组合 42"/>
            <p:cNvGrpSpPr/>
            <p:nvPr/>
          </p:nvGrpSpPr>
          <p:grpSpPr>
            <a:xfrm>
              <a:off x="5274" y="2097"/>
              <a:ext cx="798" cy="263"/>
              <a:chOff x="3207904" y="3324074"/>
              <a:chExt cx="506504" cy="166916"/>
            </a:xfrm>
            <a:solidFill>
              <a:srgbClr val="FFC000"/>
            </a:solidFill>
          </p:grpSpPr>
          <p:sp>
            <p:nvSpPr>
              <p:cNvPr id="4" name="星形: 五角 43"/>
              <p:cNvSpPr/>
              <p:nvPr/>
            </p:nvSpPr>
            <p:spPr>
              <a:xfrm>
                <a:off x="3377698" y="3349638"/>
                <a:ext cx="115788" cy="115788"/>
              </a:xfrm>
              <a:prstGeom prst="star5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" name="星形: 五角 44"/>
              <p:cNvSpPr/>
              <p:nvPr/>
            </p:nvSpPr>
            <p:spPr>
              <a:xfrm>
                <a:off x="3547492" y="3324074"/>
                <a:ext cx="166916" cy="166916"/>
              </a:xfrm>
              <a:prstGeom prst="star5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星形: 五角 45"/>
              <p:cNvSpPr/>
              <p:nvPr/>
            </p:nvSpPr>
            <p:spPr>
              <a:xfrm>
                <a:off x="3207904" y="3349638"/>
                <a:ext cx="115788" cy="115788"/>
              </a:xfrm>
              <a:prstGeom prst="star5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cxnSp>
          <p:nvCxnSpPr>
            <p:cNvPr id="7" name="直接连接符 6"/>
            <p:cNvCxnSpPr/>
            <p:nvPr/>
          </p:nvCxnSpPr>
          <p:spPr>
            <a:xfrm flipH="1">
              <a:off x="14056" y="2262"/>
              <a:ext cx="2332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8" name="组合 37"/>
            <p:cNvGrpSpPr/>
            <p:nvPr/>
          </p:nvGrpSpPr>
          <p:grpSpPr>
            <a:xfrm flipH="1">
              <a:off x="13128" y="2097"/>
              <a:ext cx="798" cy="263"/>
              <a:chOff x="3207904" y="3324074"/>
              <a:chExt cx="506504" cy="166916"/>
            </a:xfrm>
            <a:solidFill>
              <a:srgbClr val="FFC000"/>
            </a:solidFill>
          </p:grpSpPr>
          <p:sp>
            <p:nvSpPr>
              <p:cNvPr id="39" name="星形: 五角 38"/>
              <p:cNvSpPr/>
              <p:nvPr/>
            </p:nvSpPr>
            <p:spPr>
              <a:xfrm>
                <a:off x="3377698" y="3349638"/>
                <a:ext cx="115788" cy="115788"/>
              </a:xfrm>
              <a:prstGeom prst="star5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星形: 五角 39"/>
              <p:cNvSpPr/>
              <p:nvPr/>
            </p:nvSpPr>
            <p:spPr>
              <a:xfrm>
                <a:off x="3547492" y="3324074"/>
                <a:ext cx="166916" cy="166916"/>
              </a:xfrm>
              <a:prstGeom prst="star5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星形: 五角 40"/>
              <p:cNvSpPr/>
              <p:nvPr/>
            </p:nvSpPr>
            <p:spPr>
              <a:xfrm>
                <a:off x="3207904" y="3349638"/>
                <a:ext cx="115788" cy="115788"/>
              </a:xfrm>
              <a:prstGeom prst="star5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12" name="图片 11" descr="文字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5410" y="1183640"/>
            <a:ext cx="4370705" cy="463550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123948" y="5343137"/>
            <a:ext cx="4883932" cy="8026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just"/>
            <a:r>
              <a:rPr kumimoji="1" lang="en-US" altLang="zh-CN" sz="1200" b="1" dirty="0">
                <a:solidFill>
                  <a:schemeClr val="bg1"/>
                </a:solidFill>
                <a:latin typeface="微软雅黑" charset="0"/>
                <a:ea typeface="微软雅黑" charset="0"/>
                <a:cs typeface="微软雅黑" charset="0"/>
              </a:rPr>
              <a:t>2022</a:t>
            </a:r>
            <a:r>
              <a:rPr kumimoji="1" lang="zh-CN" altLang="en-US" sz="1200" b="1" dirty="0">
                <a:solidFill>
                  <a:schemeClr val="bg1"/>
                </a:solidFill>
                <a:latin typeface="微软雅黑" charset="0"/>
                <a:ea typeface="微软雅黑" charset="0"/>
                <a:cs typeface="微软雅黑" charset="0"/>
              </a:rPr>
              <a:t>年5月10日，庆祝中国共产主义青年团成立100周年大会在北京人民大会堂隆重举行。中共中央总书记、国家主席、中央军委主席习近平在大会上发表重要讲话。（图源：新华网）</a:t>
            </a:r>
          </a:p>
        </p:txBody>
      </p:sp>
      <p:pic>
        <p:nvPicPr>
          <p:cNvPr id="3" name="图片 2" descr="W02022051080782505968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637" y="1882460"/>
            <a:ext cx="4836554" cy="3460677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355590" y="1969770"/>
            <a:ext cx="6128385" cy="37795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406400" algn="just" fontAlgn="auto">
              <a:lnSpc>
                <a:spcPct val="120000"/>
              </a:lnSpc>
              <a:buClrTx/>
              <a:buSzTx/>
              <a:buFontTx/>
              <a:extLst>
                <a:ext uri="{35155182-B16C-46BC-9424-99874614C6A1}">
                  <wpsdc:indentchars xmlns="" xmlns:wpsdc="http://www.wps.cn/officeDocument/2017/drawingmlCustomData" val="200" checksum="1740828767"/>
                </a:ext>
              </a:extLst>
            </a:pPr>
            <a:r>
              <a:rPr kumimoji="1" lang="zh-CN" altLang="en-US" sz="1600" dirty="0">
                <a:solidFill>
                  <a:schemeClr val="bg1"/>
                </a:solidFill>
                <a:latin typeface="方正小标宋简体" panose="02000000000000000000" pitchFamily="2" charset="-122"/>
                <a:ea typeface="方正小标宋简体" panose="02000000000000000000" pitchFamily="2" charset="-122"/>
                <a:cs typeface="方正小标宋简体" panose="02000000000000000000" pitchFamily="2" charset="-122"/>
              </a:rPr>
              <a:t>新时代的广大共青团员，</a:t>
            </a:r>
            <a:r>
              <a:rPr lang="zh-CN" altLang="en-US" sz="1600" spc="200" dirty="0">
                <a:ln w="12700" cmpd="sng">
                  <a:noFill/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方正小标宋简体" panose="02000000000000000000" pitchFamily="2" charset="-122"/>
                <a:ea typeface="方正小标宋简体" panose="02000000000000000000" pitchFamily="2" charset="-122"/>
              </a:rPr>
              <a:t>要做理想远大、信念坚定的模范</a:t>
            </a:r>
            <a:r>
              <a:rPr kumimoji="1" lang="zh-CN" altLang="en-US" sz="1600" dirty="0">
                <a:solidFill>
                  <a:schemeClr val="bg1"/>
                </a:solidFill>
                <a:latin typeface="方正小标宋简体" panose="02000000000000000000" pitchFamily="2" charset="-122"/>
                <a:ea typeface="方正小标宋简体" panose="02000000000000000000" pitchFamily="2" charset="-122"/>
                <a:cs typeface="方正小标宋简体" panose="02000000000000000000" pitchFamily="2" charset="-122"/>
              </a:rPr>
              <a:t>，带头学习马克思主义理论，树立共产主义远大理想和中国特色社会主义共同理想，自觉践行社会主义核心价值观，大力弘扬爱国主义精神；</a:t>
            </a:r>
            <a:r>
              <a:rPr lang="zh-CN" altLang="en-US" sz="1600" spc="200" dirty="0">
                <a:ln w="12700" cmpd="sng">
                  <a:noFill/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方正小标宋简体" panose="02000000000000000000" pitchFamily="2" charset="-122"/>
                <a:ea typeface="方正小标宋简体" panose="02000000000000000000" pitchFamily="2" charset="-122"/>
              </a:rPr>
              <a:t>要做刻苦学习、锐意创新的模范</a:t>
            </a:r>
            <a:r>
              <a:rPr kumimoji="1" lang="zh-CN" altLang="en-US" sz="1600" dirty="0">
                <a:solidFill>
                  <a:schemeClr val="bg1"/>
                </a:solidFill>
                <a:latin typeface="方正小标宋简体" panose="02000000000000000000" pitchFamily="2" charset="-122"/>
                <a:ea typeface="方正小标宋简体" panose="02000000000000000000" pitchFamily="2" charset="-122"/>
                <a:cs typeface="方正小标宋简体" panose="02000000000000000000" pitchFamily="2" charset="-122"/>
              </a:rPr>
              <a:t>，带头立足岗位、苦练本领、创先争优，努力成为行业骨干、青年先锋；</a:t>
            </a:r>
            <a:r>
              <a:rPr lang="zh-CN" altLang="en-US" sz="1600" spc="200" dirty="0">
                <a:ln w="12700" cmpd="sng">
                  <a:noFill/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方正小标宋简体" panose="02000000000000000000" pitchFamily="2" charset="-122"/>
                <a:ea typeface="方正小标宋简体" panose="02000000000000000000" pitchFamily="2" charset="-122"/>
              </a:rPr>
              <a:t>要做敢于斗争、善于斗争的模范</a:t>
            </a:r>
            <a:r>
              <a:rPr kumimoji="1" lang="zh-CN" altLang="en-US" sz="1600" dirty="0">
                <a:solidFill>
                  <a:schemeClr val="bg1"/>
                </a:solidFill>
                <a:latin typeface="方正小标宋简体" panose="02000000000000000000" pitchFamily="2" charset="-122"/>
                <a:ea typeface="方正小标宋简体" panose="02000000000000000000" pitchFamily="2" charset="-122"/>
                <a:cs typeface="方正小标宋简体" panose="02000000000000000000" pitchFamily="2" charset="-122"/>
              </a:rPr>
              <a:t>，带头迎难而上、攻坚克难，做到不信邪、不怕鬼、骨头硬；</a:t>
            </a:r>
            <a:r>
              <a:rPr lang="zh-CN" altLang="en-US" sz="1600" spc="200" dirty="0">
                <a:ln w="12700" cmpd="sng">
                  <a:noFill/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方正小标宋简体" panose="02000000000000000000" pitchFamily="2" charset="-122"/>
                <a:ea typeface="方正小标宋简体" panose="02000000000000000000" pitchFamily="2" charset="-122"/>
              </a:rPr>
              <a:t>要做艰苦奋斗、无私奉献的模范</a:t>
            </a:r>
            <a:r>
              <a:rPr kumimoji="1" lang="zh-CN" altLang="en-US" sz="1600" dirty="0">
                <a:solidFill>
                  <a:schemeClr val="bg1"/>
                </a:solidFill>
                <a:latin typeface="方正小标宋简体" panose="02000000000000000000" pitchFamily="2" charset="-122"/>
                <a:ea typeface="方正小标宋简体" panose="02000000000000000000" pitchFamily="2" charset="-122"/>
                <a:cs typeface="方正小标宋简体" panose="02000000000000000000" pitchFamily="2" charset="-122"/>
              </a:rPr>
              <a:t>，带头站稳人民立场，脚踏实地、求真务实，吃苦在前、享受在后，甘于做一颗永不生锈的螺丝钉；</a:t>
            </a:r>
            <a:r>
              <a:rPr lang="zh-CN" altLang="en-US" sz="1600" spc="200" dirty="0">
                <a:ln w="12700" cmpd="sng">
                  <a:noFill/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方正小标宋简体" panose="02000000000000000000" pitchFamily="2" charset="-122"/>
                <a:ea typeface="方正小标宋简体" panose="02000000000000000000" pitchFamily="2" charset="-122"/>
              </a:rPr>
              <a:t>要做崇德向善、严守纪律的模范</a:t>
            </a:r>
            <a:r>
              <a:rPr kumimoji="1" lang="zh-CN" altLang="en-US" sz="1600" dirty="0">
                <a:solidFill>
                  <a:schemeClr val="bg1"/>
                </a:solidFill>
                <a:latin typeface="方正小标宋简体" panose="02000000000000000000" pitchFamily="2" charset="-122"/>
                <a:ea typeface="方正小标宋简体" panose="02000000000000000000" pitchFamily="2" charset="-122"/>
                <a:cs typeface="方正小标宋简体" panose="02000000000000000000" pitchFamily="2" charset="-122"/>
              </a:rPr>
              <a:t>，带头明大德、守公德、严私德，严格遵纪守法，严格履行团员义务。</a:t>
            </a:r>
          </a:p>
          <a:p>
            <a:pPr algn="r">
              <a:lnSpc>
                <a:spcPct val="150000"/>
              </a:lnSpc>
              <a:buClrTx/>
              <a:buSzTx/>
              <a:buFontTx/>
            </a:pPr>
            <a:endParaRPr kumimoji="1" lang="en-US" altLang="zh-CN" sz="1600" dirty="0">
              <a:solidFill>
                <a:schemeClr val="bg1"/>
              </a:solidFill>
              <a:latin typeface="方正小标宋简体" panose="02000000000000000000" pitchFamily="2" charset="-122"/>
              <a:ea typeface="方正小标宋简体" panose="02000000000000000000" pitchFamily="2" charset="-122"/>
              <a:cs typeface="方正小标宋简体" panose="02000000000000000000" pitchFamily="2" charset="-122"/>
            </a:endParaRPr>
          </a:p>
          <a:p>
            <a:pPr algn="r">
              <a:lnSpc>
                <a:spcPct val="150000"/>
              </a:lnSpc>
              <a:buClrTx/>
              <a:buSzTx/>
              <a:buFontTx/>
            </a:pPr>
            <a:r>
              <a:rPr kumimoji="1" lang="en-US" altLang="zh-CN" sz="1600" dirty="0">
                <a:solidFill>
                  <a:schemeClr val="bg1"/>
                </a:solidFill>
                <a:latin typeface="方正小标宋简体" panose="02000000000000000000" pitchFamily="2" charset="-122"/>
                <a:ea typeface="方正小标宋简体" panose="02000000000000000000" pitchFamily="2" charset="-122"/>
                <a:cs typeface="方正小标宋简体" panose="02000000000000000000" pitchFamily="2" charset="-122"/>
              </a:rPr>
              <a:t>——</a:t>
            </a:r>
            <a:r>
              <a:rPr kumimoji="1" lang="zh-CN" altLang="en-US" sz="1600" dirty="0">
                <a:solidFill>
                  <a:schemeClr val="bg1"/>
                </a:solidFill>
                <a:latin typeface="方正小标宋简体" panose="02000000000000000000" pitchFamily="2" charset="-122"/>
                <a:ea typeface="方正小标宋简体" panose="02000000000000000000" pitchFamily="2" charset="-122"/>
                <a:cs typeface="方正小标宋简体" panose="02000000000000000000" pitchFamily="2" charset="-122"/>
              </a:rPr>
              <a:t>习近平在庆祝中国共产主义青年团成立100周年大会上的讲话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1785620" y="1206500"/>
            <a:ext cx="8620760" cy="417195"/>
            <a:chOff x="2812" y="1900"/>
            <a:chExt cx="13576" cy="657"/>
          </a:xfrm>
        </p:grpSpPr>
        <p:sp>
          <p:nvSpPr>
            <p:cNvPr id="2" name="矩形: 圆角 46"/>
            <p:cNvSpPr/>
            <p:nvPr/>
          </p:nvSpPr>
          <p:spPr>
            <a:xfrm>
              <a:off x="6251" y="1900"/>
              <a:ext cx="6701" cy="657"/>
            </a:xfrm>
            <a:prstGeom prst="roundRect">
              <a:avLst>
                <a:gd name="adj" fmla="val 50000"/>
              </a:avLst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4"/>
                </a:solidFill>
              </a:endParaRPr>
            </a:p>
          </p:txBody>
        </p:sp>
        <p:cxnSp>
          <p:nvCxnSpPr>
            <p:cNvPr id="42" name="直接连接符 41"/>
            <p:cNvCxnSpPr/>
            <p:nvPr/>
          </p:nvCxnSpPr>
          <p:spPr>
            <a:xfrm>
              <a:off x="2812" y="2262"/>
              <a:ext cx="2332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3" name="组合 42"/>
            <p:cNvGrpSpPr/>
            <p:nvPr/>
          </p:nvGrpSpPr>
          <p:grpSpPr>
            <a:xfrm>
              <a:off x="5274" y="2097"/>
              <a:ext cx="798" cy="263"/>
              <a:chOff x="3207904" y="3324074"/>
              <a:chExt cx="506504" cy="166916"/>
            </a:xfrm>
            <a:solidFill>
              <a:srgbClr val="FFC000"/>
            </a:solidFill>
          </p:grpSpPr>
          <p:sp>
            <p:nvSpPr>
              <p:cNvPr id="4" name="星形: 五角 43"/>
              <p:cNvSpPr/>
              <p:nvPr/>
            </p:nvSpPr>
            <p:spPr>
              <a:xfrm>
                <a:off x="3377698" y="3349638"/>
                <a:ext cx="115788" cy="115788"/>
              </a:xfrm>
              <a:prstGeom prst="star5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" name="星形: 五角 44"/>
              <p:cNvSpPr/>
              <p:nvPr/>
            </p:nvSpPr>
            <p:spPr>
              <a:xfrm>
                <a:off x="3547492" y="3324074"/>
                <a:ext cx="166916" cy="166916"/>
              </a:xfrm>
              <a:prstGeom prst="star5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星形: 五角 45"/>
              <p:cNvSpPr/>
              <p:nvPr/>
            </p:nvSpPr>
            <p:spPr>
              <a:xfrm>
                <a:off x="3207904" y="3349638"/>
                <a:ext cx="115788" cy="115788"/>
              </a:xfrm>
              <a:prstGeom prst="star5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cxnSp>
          <p:nvCxnSpPr>
            <p:cNvPr id="7" name="直接连接符 6"/>
            <p:cNvCxnSpPr/>
            <p:nvPr/>
          </p:nvCxnSpPr>
          <p:spPr>
            <a:xfrm flipH="1">
              <a:off x="14056" y="2262"/>
              <a:ext cx="2332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8" name="组合 37"/>
            <p:cNvGrpSpPr/>
            <p:nvPr/>
          </p:nvGrpSpPr>
          <p:grpSpPr>
            <a:xfrm flipH="1">
              <a:off x="13128" y="2097"/>
              <a:ext cx="798" cy="263"/>
              <a:chOff x="3207904" y="3324074"/>
              <a:chExt cx="506504" cy="166916"/>
            </a:xfrm>
            <a:solidFill>
              <a:srgbClr val="FFC000"/>
            </a:solidFill>
          </p:grpSpPr>
          <p:sp>
            <p:nvSpPr>
              <p:cNvPr id="39" name="星形: 五角 38"/>
              <p:cNvSpPr/>
              <p:nvPr/>
            </p:nvSpPr>
            <p:spPr>
              <a:xfrm>
                <a:off x="3377698" y="3349638"/>
                <a:ext cx="115788" cy="115788"/>
              </a:xfrm>
              <a:prstGeom prst="star5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星形: 五角 39"/>
              <p:cNvSpPr/>
              <p:nvPr/>
            </p:nvSpPr>
            <p:spPr>
              <a:xfrm>
                <a:off x="3547492" y="3324074"/>
                <a:ext cx="166916" cy="166916"/>
              </a:xfrm>
              <a:prstGeom prst="star5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星形: 五角 40"/>
              <p:cNvSpPr/>
              <p:nvPr/>
            </p:nvSpPr>
            <p:spPr>
              <a:xfrm>
                <a:off x="3207904" y="3349638"/>
                <a:ext cx="115788" cy="115788"/>
              </a:xfrm>
              <a:prstGeom prst="star5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12" name="图片 11" descr="文字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5410" y="1183640"/>
            <a:ext cx="4370705" cy="46355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5639" y="1974249"/>
            <a:ext cx="4931410" cy="3289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" name="文本框 27"/>
          <p:cNvSpPr txBox="1"/>
          <p:nvPr/>
        </p:nvSpPr>
        <p:spPr>
          <a:xfrm>
            <a:off x="5036968" y="1928051"/>
            <a:ext cx="6699283" cy="33816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508000" algn="just" fontAlgn="auto">
              <a:lnSpc>
                <a:spcPct val="150000"/>
              </a:lnSpc>
              <a:buClrTx/>
              <a:buSzTx/>
              <a:buFontTx/>
              <a:extLst>
                <a:ext uri="{35155182-B16C-46BC-9424-99874614C6A1}">
                  <wpsdc:indentchars xmlns="" xmlns:wpsdc="http://www.wps.cn/officeDocument/2017/drawingmlCustomData" val="200" checksum="282533468"/>
                </a:ext>
              </a:extLst>
            </a:pPr>
            <a:r>
              <a:rPr kumimoji="1" lang="zh-CN" altLang="en-US" dirty="0">
                <a:solidFill>
                  <a:schemeClr val="bg1"/>
                </a:solidFill>
                <a:latin typeface="方正小标宋简体" panose="02000000000000000000" pitchFamily="2" charset="-122"/>
                <a:ea typeface="方正小标宋简体" panose="02000000000000000000" pitchFamily="2" charset="-122"/>
                <a:cs typeface="方正小标宋简体" panose="02000000000000000000" pitchFamily="2" charset="-122"/>
              </a:rPr>
              <a:t>青年强，则国家强。当代中国青年生逢其时，施展才干的舞台无比广阔，实现梦想的前景无比光明。全党要把青年工作作为战略性工作来抓，用党的科学理论武装青年，用党的初心使命感召青年，做青年朋友的知心人、青年工作的热心人、青年群众的引路人。</a:t>
            </a:r>
            <a:r>
              <a:rPr lang="zh-CN" altLang="en-US" spc="200" dirty="0">
                <a:ln w="12700" cmpd="sng">
                  <a:noFill/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方正小标宋简体" panose="02000000000000000000" pitchFamily="2" charset="-122"/>
                <a:ea typeface="方正小标宋简体" panose="02000000000000000000" pitchFamily="2" charset="-122"/>
              </a:rPr>
              <a:t>广大青年要坚定不移听党话、跟党走，怀抱梦想又脚踏实地，敢想敢为又善作善成，立志做有理想、敢担当、能吃苦、肯奋斗的新时代好青年</a:t>
            </a:r>
            <a:r>
              <a:rPr kumimoji="1" lang="zh-CN" altLang="en-US" dirty="0">
                <a:solidFill>
                  <a:schemeClr val="bg1"/>
                </a:solidFill>
                <a:latin typeface="方正小标宋简体" panose="02000000000000000000" pitchFamily="2" charset="-122"/>
                <a:ea typeface="方正小标宋简体" panose="02000000000000000000" pitchFamily="2" charset="-122"/>
                <a:cs typeface="方正小标宋简体" panose="02000000000000000000" pitchFamily="2" charset="-122"/>
              </a:rPr>
              <a:t>，让青春在全面建设社会主义现代化国家的火热实践中绽放绚丽之花。</a:t>
            </a:r>
            <a:endParaRPr kumimoji="1" lang="en-US" altLang="zh-CN" dirty="0">
              <a:solidFill>
                <a:schemeClr val="bg1"/>
              </a:solidFill>
              <a:latin typeface="方正小标宋简体" panose="02000000000000000000" pitchFamily="2" charset="-122"/>
              <a:ea typeface="方正小标宋简体" panose="02000000000000000000" pitchFamily="2" charset="-122"/>
              <a:cs typeface="方正小标宋简体" panose="02000000000000000000" pitchFamily="2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-166473" y="5273040"/>
            <a:ext cx="5089072" cy="8026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just"/>
            <a:r>
              <a:rPr kumimoji="1" lang="en-US" altLang="zh-CN" sz="1200" b="1" dirty="0">
                <a:solidFill>
                  <a:schemeClr val="bg1"/>
                </a:solidFill>
                <a:latin typeface="微软雅黑" charset="0"/>
                <a:ea typeface="微软雅黑" charset="0"/>
                <a:cs typeface="微软雅黑" charset="0"/>
              </a:rPr>
              <a:t>2022</a:t>
            </a:r>
            <a:r>
              <a:rPr kumimoji="1" lang="zh-CN" altLang="en-US" sz="1200" b="1" dirty="0">
                <a:solidFill>
                  <a:schemeClr val="bg1"/>
                </a:solidFill>
                <a:latin typeface="微软雅黑" charset="0"/>
                <a:ea typeface="微软雅黑" charset="0"/>
                <a:cs typeface="微软雅黑" charset="0"/>
              </a:rPr>
              <a:t>年10月16日，中国共产党第二十次全国代表大会在北京人民大会堂开幕。习近平代表第十九届中央委员会向大会作报告（图源：新华网）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1407160" y="1192530"/>
            <a:ext cx="9399270" cy="3011170"/>
            <a:chOff x="2216" y="1878"/>
            <a:chExt cx="14802" cy="4742"/>
          </a:xfrm>
        </p:grpSpPr>
        <p:sp>
          <p:nvSpPr>
            <p:cNvPr id="2" name="矩形: 圆角 46"/>
            <p:cNvSpPr/>
            <p:nvPr/>
          </p:nvSpPr>
          <p:spPr>
            <a:xfrm>
              <a:off x="6251" y="1900"/>
              <a:ext cx="6701" cy="657"/>
            </a:xfrm>
            <a:prstGeom prst="roundRect">
              <a:avLst>
                <a:gd name="adj" fmla="val 50000"/>
              </a:avLst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4"/>
                </a:solidFill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6161" y="1878"/>
              <a:ext cx="6879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kern="0" spc="-500" dirty="0">
                  <a:ln w="12700" cmpd="sng">
                    <a:noFill/>
                    <a:prstDash val="solid"/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effectLst/>
                  <a:uFillTx/>
                  <a:latin typeface="汉仪国强行书W" panose="00020600040101010101" pitchFamily="18" charset="-122"/>
                  <a:ea typeface="汉仪国强行书W" panose="00020600040101010101" pitchFamily="18" charset="-122"/>
                </a:rPr>
                <a:t>学习二十大</a:t>
              </a:r>
              <a:r>
                <a:rPr lang="en-US" altLang="zh-CN" sz="2400" kern="0" spc="-500" dirty="0">
                  <a:ln w="12700" cmpd="sng">
                    <a:noFill/>
                    <a:prstDash val="solid"/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effectLst/>
                  <a:uFillTx/>
                  <a:latin typeface="汉仪国强行书W" panose="00020600040101010101" pitchFamily="18" charset="-122"/>
                  <a:ea typeface="汉仪国强行书W" panose="00020600040101010101" pitchFamily="18" charset="-122"/>
                </a:rPr>
                <a:t> </a:t>
              </a:r>
              <a:r>
                <a:rPr lang="zh-CN" altLang="en-US" sz="2400" kern="0" spc="-500" dirty="0">
                  <a:ln w="12700" cmpd="sng">
                    <a:noFill/>
                    <a:prstDash val="solid"/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effectLst/>
                  <a:uFillTx/>
                  <a:latin typeface="汉仪国强行书W" panose="00020600040101010101" pitchFamily="18" charset="-122"/>
                  <a:ea typeface="汉仪国强行书W" panose="00020600040101010101" pitchFamily="18" charset="-122"/>
                </a:rPr>
                <a:t>永远跟党走</a:t>
              </a:r>
              <a:r>
                <a:rPr lang="en-US" altLang="zh-CN" sz="2400" kern="0" spc="-500" dirty="0">
                  <a:ln w="12700" cmpd="sng">
                    <a:noFill/>
                    <a:prstDash val="solid"/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effectLst/>
                  <a:uFillTx/>
                  <a:latin typeface="汉仪国强行书W" panose="00020600040101010101" pitchFamily="18" charset="-122"/>
                  <a:ea typeface="汉仪国强行书W" panose="00020600040101010101" pitchFamily="18" charset="-122"/>
                </a:rPr>
                <a:t> </a:t>
              </a:r>
              <a:r>
                <a:rPr lang="zh-CN" altLang="en-US" sz="2400" kern="0" spc="-500" dirty="0">
                  <a:ln w="12700" cmpd="sng">
                    <a:noFill/>
                    <a:prstDash val="solid"/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effectLst/>
                  <a:uFillTx/>
                  <a:latin typeface="汉仪国强行书W" panose="00020600040101010101" pitchFamily="18" charset="-122"/>
                  <a:ea typeface="汉仪国强行书W" panose="00020600040101010101" pitchFamily="18" charset="-122"/>
                </a:rPr>
                <a:t>奋进新征程</a:t>
              </a:r>
            </a:p>
          </p:txBody>
        </p:sp>
        <p:cxnSp>
          <p:nvCxnSpPr>
            <p:cNvPr id="42" name="直接连接符 41"/>
            <p:cNvCxnSpPr/>
            <p:nvPr/>
          </p:nvCxnSpPr>
          <p:spPr>
            <a:xfrm>
              <a:off x="2812" y="2262"/>
              <a:ext cx="2332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3" name="组合 42"/>
            <p:cNvGrpSpPr/>
            <p:nvPr/>
          </p:nvGrpSpPr>
          <p:grpSpPr>
            <a:xfrm>
              <a:off x="5274" y="2097"/>
              <a:ext cx="798" cy="263"/>
              <a:chOff x="3207904" y="3324074"/>
              <a:chExt cx="506504" cy="166916"/>
            </a:xfrm>
            <a:solidFill>
              <a:srgbClr val="FFC000"/>
            </a:solidFill>
          </p:grpSpPr>
          <p:sp>
            <p:nvSpPr>
              <p:cNvPr id="4" name="星形: 五角 43"/>
              <p:cNvSpPr/>
              <p:nvPr/>
            </p:nvSpPr>
            <p:spPr>
              <a:xfrm>
                <a:off x="3377698" y="3349638"/>
                <a:ext cx="115788" cy="115788"/>
              </a:xfrm>
              <a:prstGeom prst="star5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" name="星形: 五角 44"/>
              <p:cNvSpPr/>
              <p:nvPr/>
            </p:nvSpPr>
            <p:spPr>
              <a:xfrm>
                <a:off x="3547492" y="3324074"/>
                <a:ext cx="166916" cy="166916"/>
              </a:xfrm>
              <a:prstGeom prst="star5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星形: 五角 45"/>
              <p:cNvSpPr/>
              <p:nvPr/>
            </p:nvSpPr>
            <p:spPr>
              <a:xfrm>
                <a:off x="3207904" y="3349638"/>
                <a:ext cx="115788" cy="115788"/>
              </a:xfrm>
              <a:prstGeom prst="star5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cxnSp>
          <p:nvCxnSpPr>
            <p:cNvPr id="7" name="直接连接符 6"/>
            <p:cNvCxnSpPr/>
            <p:nvPr/>
          </p:nvCxnSpPr>
          <p:spPr>
            <a:xfrm flipH="1">
              <a:off x="14056" y="2262"/>
              <a:ext cx="2332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8" name="组合 37"/>
            <p:cNvGrpSpPr/>
            <p:nvPr/>
          </p:nvGrpSpPr>
          <p:grpSpPr>
            <a:xfrm flipH="1">
              <a:off x="13128" y="2097"/>
              <a:ext cx="798" cy="263"/>
              <a:chOff x="3207904" y="3324074"/>
              <a:chExt cx="506504" cy="166916"/>
            </a:xfrm>
            <a:solidFill>
              <a:srgbClr val="FFC000"/>
            </a:solidFill>
          </p:grpSpPr>
          <p:sp>
            <p:nvSpPr>
              <p:cNvPr id="39" name="星形: 五角 38"/>
              <p:cNvSpPr/>
              <p:nvPr/>
            </p:nvSpPr>
            <p:spPr>
              <a:xfrm>
                <a:off x="3377698" y="3349638"/>
                <a:ext cx="115788" cy="115788"/>
              </a:xfrm>
              <a:prstGeom prst="star5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星形: 五角 39"/>
              <p:cNvSpPr/>
              <p:nvPr/>
            </p:nvSpPr>
            <p:spPr>
              <a:xfrm>
                <a:off x="3547492" y="3324074"/>
                <a:ext cx="166916" cy="166916"/>
              </a:xfrm>
              <a:prstGeom prst="star5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星形: 五角 40"/>
              <p:cNvSpPr/>
              <p:nvPr/>
            </p:nvSpPr>
            <p:spPr>
              <a:xfrm>
                <a:off x="3207904" y="3349638"/>
                <a:ext cx="115788" cy="115788"/>
              </a:xfrm>
              <a:prstGeom prst="star5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8" name="文本框 57" descr="7b0a20202020227461726765744d6f64756c65223a202270726f636573734f6e6c696e65466f6e7473220a7d0a"/>
            <p:cNvSpPr txBox="1"/>
            <p:nvPr/>
          </p:nvSpPr>
          <p:spPr>
            <a:xfrm>
              <a:off x="2216" y="3741"/>
              <a:ext cx="14802" cy="28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defTabSz="913765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4800" b="1" spc="200" dirty="0">
                  <a:ln w="12700" cmpd="sng">
                    <a:noFill/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方正小标宋简体" panose="02000000000000000000" pitchFamily="2" charset="-122"/>
                  <a:ea typeface="方正小标宋简体" panose="02000000000000000000" pitchFamily="2" charset="-122"/>
                  <a:sym typeface="方正全福体.TTF" charset="0"/>
                </a:rPr>
                <a:t>增强团员意识、争做五个模范</a:t>
              </a:r>
            </a:p>
            <a:p>
              <a:pPr lvl="0" algn="ctr" defTabSz="913765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4800" b="1" spc="200" dirty="0">
                  <a:ln w="12700" cmpd="sng">
                    <a:noFill/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方正小标宋简体" panose="02000000000000000000" pitchFamily="2" charset="-122"/>
                  <a:ea typeface="方正小标宋简体" panose="02000000000000000000" pitchFamily="2" charset="-122"/>
                  <a:sym typeface="方正全福体.TTF" charset="0"/>
                </a:rPr>
                <a:t>主题团日</a:t>
              </a: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3844925" y="4937760"/>
            <a:ext cx="4501515" cy="8655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 defTabSz="913765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CN" b="1" kern="1500" spc="100" dirty="0">
                <a:solidFill>
                  <a:schemeClr val="bg1"/>
                </a:solidFill>
                <a:uFillTx/>
                <a:latin typeface="FZXiaoBiaoSong-B05S" panose="02000000000000000000" charset="-122"/>
                <a:ea typeface="方正小标宋简体" panose="02000000000000000000" pitchFamily="2" charset="-122"/>
                <a:sym typeface="方正全福体.TTF" charset="0"/>
              </a:rPr>
              <a:t>xx</a:t>
            </a:r>
            <a:r>
              <a:rPr kumimoji="1" lang="zh-CN" altLang="en-US" b="1" kern="1500" spc="100" dirty="0">
                <a:solidFill>
                  <a:schemeClr val="bg1"/>
                </a:solidFill>
                <a:uFillTx/>
                <a:latin typeface="FZXiaoBiaoSong-B05S" panose="02000000000000000000" charset="-122"/>
                <a:ea typeface="方正小标宋简体" panose="02000000000000000000" pitchFamily="2" charset="-122"/>
                <a:sym typeface="方正全福体.TTF" charset="0"/>
              </a:rPr>
              <a:t>学部院系</a:t>
            </a:r>
            <a:r>
              <a:rPr kumimoji="1" lang="en-US" altLang="zh-CN" b="1" kern="1500" spc="100" dirty="0">
                <a:solidFill>
                  <a:schemeClr val="bg1"/>
                </a:solidFill>
                <a:uFillTx/>
                <a:latin typeface="FZXiaoBiaoSong-B05S" panose="02000000000000000000" charset="-122"/>
                <a:ea typeface="方正小标宋简体" panose="02000000000000000000" pitchFamily="2" charset="-122"/>
                <a:sym typeface="方正全福体.TTF" charset="0"/>
              </a:rPr>
              <a:t>xx</a:t>
            </a:r>
            <a:r>
              <a:rPr kumimoji="1" lang="zh-CN" altLang="en-US" b="1" kern="1500" spc="100" dirty="0">
                <a:solidFill>
                  <a:schemeClr val="bg1"/>
                </a:solidFill>
                <a:uFillTx/>
                <a:latin typeface="FZXiaoBiaoSong-B05S" panose="02000000000000000000" charset="-122"/>
                <a:ea typeface="方正小标宋简体" panose="02000000000000000000" pitchFamily="2" charset="-122"/>
                <a:sym typeface="方正全福体.TTF" charset="0"/>
              </a:rPr>
              <a:t>团支部  </a:t>
            </a:r>
          </a:p>
          <a:p>
            <a:pPr lvl="0" algn="ctr" defTabSz="913765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CN" b="1" kern="1500" spc="100" dirty="0">
                <a:solidFill>
                  <a:schemeClr val="bg1"/>
                </a:solidFill>
                <a:uFillTx/>
                <a:latin typeface="FZXiaoBiaoSong-B05S" panose="02000000000000000000" charset="-122"/>
                <a:ea typeface="方正小标宋简体" panose="02000000000000000000" pitchFamily="2" charset="-122"/>
                <a:sym typeface="方正全福体.TTF" charset="0"/>
              </a:rPr>
              <a:t>2023</a:t>
            </a:r>
            <a:r>
              <a:rPr kumimoji="1" lang="zh-CN" altLang="en-US" b="1" kern="1500" spc="100" dirty="0">
                <a:solidFill>
                  <a:schemeClr val="bg1"/>
                </a:solidFill>
                <a:uFillTx/>
                <a:latin typeface="FZXiaoBiaoSong-B05S" panose="02000000000000000000" charset="-122"/>
                <a:ea typeface="方正小标宋简体" panose="02000000000000000000" pitchFamily="2" charset="-122"/>
                <a:sym typeface="方正全福体.TTF" charset="0"/>
              </a:rPr>
              <a:t>年</a:t>
            </a:r>
            <a:r>
              <a:rPr kumimoji="1" lang="en-US" altLang="zh-CN" b="1" kern="1500" spc="100" dirty="0">
                <a:solidFill>
                  <a:schemeClr val="bg1"/>
                </a:solidFill>
                <a:uFillTx/>
                <a:latin typeface="FZXiaoBiaoSong-B05S" panose="02000000000000000000" charset="-122"/>
                <a:ea typeface="方正小标宋简体" panose="02000000000000000000" pitchFamily="2" charset="-122"/>
                <a:sym typeface="方正全福体.TTF" charset="0"/>
              </a:rPr>
              <a:t>x</a:t>
            </a:r>
            <a:r>
              <a:rPr kumimoji="1" lang="zh-CN" altLang="en-US" b="1" kern="1500" spc="100" dirty="0">
                <a:solidFill>
                  <a:schemeClr val="bg1"/>
                </a:solidFill>
                <a:uFillTx/>
                <a:latin typeface="FZXiaoBiaoSong-B05S" panose="02000000000000000000" charset="-122"/>
                <a:ea typeface="方正小标宋简体" panose="02000000000000000000" pitchFamily="2" charset="-122"/>
                <a:sym typeface="方正全福体.TTF" charset="0"/>
              </a:rPr>
              <a:t>月</a:t>
            </a:r>
            <a:r>
              <a:rPr kumimoji="1" lang="en-US" altLang="zh-CN" b="1" kern="1500" spc="100" dirty="0">
                <a:solidFill>
                  <a:schemeClr val="bg1"/>
                </a:solidFill>
                <a:uFillTx/>
                <a:latin typeface="FZXiaoBiaoSong-B05S" panose="02000000000000000000" charset="-122"/>
                <a:ea typeface="方正小标宋简体" panose="02000000000000000000" pitchFamily="2" charset="-122"/>
                <a:sym typeface="方正全福体.TTF" charset="0"/>
              </a:rPr>
              <a:t>x</a:t>
            </a:r>
            <a:r>
              <a:rPr kumimoji="1" lang="zh-CN" altLang="en-US" b="1" kern="1500" spc="100" dirty="0">
                <a:solidFill>
                  <a:schemeClr val="bg1"/>
                </a:solidFill>
                <a:uFillTx/>
                <a:latin typeface="FZXiaoBiaoSong-B05S" panose="02000000000000000000" charset="-122"/>
                <a:ea typeface="方正小标宋简体" panose="02000000000000000000" pitchFamily="2" charset="-122"/>
                <a:sym typeface="方正全福体.TTF" charset="0"/>
              </a:rPr>
              <a:t>日</a:t>
            </a:r>
            <a:r>
              <a:rPr kumimoji="1" lang="zh-CN" altLang="en-US" b="1" dirty="0">
                <a:solidFill>
                  <a:schemeClr val="bg1"/>
                </a:solidFill>
                <a:latin typeface="方正小标宋简体" panose="02000000000000000000" pitchFamily="2" charset="-122"/>
                <a:ea typeface="方正小标宋简体" panose="02000000000000000000" pitchFamily="2" charset="-122"/>
                <a:sym typeface="方正全福体.TTF" charset="0"/>
              </a:rPr>
              <a:t> 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8981013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a293eccb-6caa-4cd5-b39f-e1cd9a50615a"/>
  <p:tag name="COMMONDATA" val="eyJjb3VudCI6NSwiaGRpZCI6IjdiOTc0ZWM0NzlhZDdiNGYwNmNhNjNiMThkMGEzM2E1IiwidXNlckNvdW50Ijo1fQ==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5">
      <a:majorFont>
        <a:latin typeface="思源宋体 CN Heavy"/>
        <a:ea typeface="思源宋体 CN Heavy"/>
        <a:cs typeface=""/>
      </a:majorFont>
      <a:minorFont>
        <a:latin typeface="思源黑体 CN Light"/>
        <a:ea typeface="思源黑体 CN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5">
      <a:majorFont>
        <a:latin typeface="思源宋体 CN Heavy"/>
        <a:ea typeface="思源宋体 CN Heavy"/>
        <a:cs typeface=""/>
      </a:majorFont>
      <a:minorFont>
        <a:latin typeface="思源黑体 CN Light"/>
        <a:ea typeface="思源黑体 CN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5">
      <a:majorFont>
        <a:latin typeface="思源宋体 CN Heavy"/>
        <a:ea typeface="思源宋体 CN Heavy"/>
        <a:cs typeface=""/>
      </a:majorFont>
      <a:minorFont>
        <a:latin typeface="思源黑体 CN Light"/>
        <a:ea typeface="思源黑体 CN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5">
      <a:majorFont>
        <a:latin typeface="思源宋体 CN Heavy"/>
        <a:ea typeface="思源宋体 CN Heavy"/>
        <a:cs typeface=""/>
      </a:majorFont>
      <a:minorFont>
        <a:latin typeface="思源黑体 CN Light"/>
        <a:ea typeface="思源黑体 CN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5">
      <a:majorFont>
        <a:latin typeface="思源宋体 CN Heavy"/>
        <a:ea typeface="思源宋体 CN Heavy"/>
        <a:cs typeface=""/>
      </a:majorFont>
      <a:minorFont>
        <a:latin typeface="思源黑体 CN Light"/>
        <a:ea typeface="思源黑体 CN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639</Words>
  <PresentationFormat>宽屏</PresentationFormat>
  <Paragraphs>45</Paragraphs>
  <Slides>8</Slides>
  <Notes>8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8</vt:i4>
      </vt:variant>
    </vt:vector>
  </HeadingPairs>
  <TitlesOfParts>
    <vt:vector size="21" baseType="lpstr">
      <vt:lpstr>Arial</vt:lpstr>
      <vt:lpstr>思源宋体 CN Heavy</vt:lpstr>
      <vt:lpstr>汉仪国强行书W</vt:lpstr>
      <vt:lpstr>方正小标宋简体</vt:lpstr>
      <vt:lpstr>思源黑体 CN Light</vt:lpstr>
      <vt:lpstr>FZXiaoBiaoSong-B05S</vt:lpstr>
      <vt:lpstr>微软雅黑</vt:lpstr>
      <vt:lpstr>Calibri</vt:lpstr>
      <vt:lpstr>1_Office 主题​​</vt:lpstr>
      <vt:lpstr>2_Office 主题​​</vt:lpstr>
      <vt:lpstr>3_Office 主题​​</vt:lpstr>
      <vt:lpstr>6_Office 主题​​</vt:lpstr>
      <vt:lpstr>5_Office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2023-05-11T16:18:25Z</dcterms:created>
  <dcterms:modified xsi:type="dcterms:W3CDTF">2023-05-12T02:48:35Z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2052-5.0.0.7550</vt:lpwstr>
  </property>
  <property fmtid="{D5CDD505-2E9C-101B-9397-08002B2CF9AE}" pid="3" name="KSOTemplateUUID">
    <vt:lpwstr>v1.0_mb_D2cMdbpSyUwL/gwpD98fEg==</vt:lpwstr>
  </property>
  <property fmtid="{D5CDD505-2E9C-101B-9397-08002B2CF9AE}" pid="4" name="ICV">
    <vt:lpwstr>5ECD03A479094741BF443654359EE119</vt:lpwstr>
  </property>
</Properties>
</file>